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Staatliches"/>
      <p:regular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Montserrat Black"/>
      <p:bold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Roboto Condensed Light"/>
      <p:regular r:id="rId35"/>
      <p:bold r:id="rId36"/>
      <p:italic r:id="rId37"/>
      <p:boldItalic r:id="rId38"/>
    </p:embeddedFont>
    <p:embeddedFont>
      <p:font typeface="Montserrat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jVIwMgnv9mCSILexhvXMeE3V9a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font" Target="fonts/Staatliches-regular.fntdata"/><Relationship Id="rId41" Type="http://customschemas.google.com/relationships/presentationmetadata" Target="meta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Black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Black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Light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91919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/>
          <p:nvPr/>
        </p:nvSpPr>
        <p:spPr>
          <a:xfrm>
            <a:off x="45651" y="1798125"/>
            <a:ext cx="10744262" cy="799553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7"/>
          <p:cNvSpPr/>
          <p:nvPr/>
        </p:nvSpPr>
        <p:spPr>
          <a:xfrm flipH="1" rot="9754832">
            <a:off x="-565966" y="-3083460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7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17"/>
            <p:cNvSpPr/>
            <p:nvPr/>
          </p:nvSpPr>
          <p:spPr>
            <a:xfrm>
              <a:off x="769655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7"/>
            <p:cNvSpPr/>
            <p:nvPr/>
          </p:nvSpPr>
          <p:spPr>
            <a:xfrm>
              <a:off x="7811023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7"/>
            <p:cNvSpPr/>
            <p:nvPr/>
          </p:nvSpPr>
          <p:spPr>
            <a:xfrm>
              <a:off x="792528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7"/>
            <p:cNvSpPr/>
            <p:nvPr/>
          </p:nvSpPr>
          <p:spPr>
            <a:xfrm>
              <a:off x="803975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7"/>
            <p:cNvSpPr/>
            <p:nvPr/>
          </p:nvSpPr>
          <p:spPr>
            <a:xfrm>
              <a:off x="8154227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7"/>
            <p:cNvSpPr/>
            <p:nvPr/>
          </p:nvSpPr>
          <p:spPr>
            <a:xfrm>
              <a:off x="826848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7"/>
            <p:cNvSpPr/>
            <p:nvPr/>
          </p:nvSpPr>
          <p:spPr>
            <a:xfrm>
              <a:off x="8382741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7"/>
            <p:cNvSpPr/>
            <p:nvPr/>
          </p:nvSpPr>
          <p:spPr>
            <a:xfrm>
              <a:off x="8497215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7"/>
            <p:cNvSpPr/>
            <p:nvPr/>
          </p:nvSpPr>
          <p:spPr>
            <a:xfrm>
              <a:off x="8611472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>
              <a:off x="8725729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7"/>
            <p:cNvSpPr/>
            <p:nvPr/>
          </p:nvSpPr>
          <p:spPr>
            <a:xfrm>
              <a:off x="8840418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7"/>
            <p:cNvSpPr/>
            <p:nvPr/>
          </p:nvSpPr>
          <p:spPr>
            <a:xfrm>
              <a:off x="8954459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7"/>
            <p:cNvSpPr/>
            <p:nvPr/>
          </p:nvSpPr>
          <p:spPr>
            <a:xfrm>
              <a:off x="8049924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7"/>
            <p:cNvSpPr/>
            <p:nvPr/>
          </p:nvSpPr>
          <p:spPr>
            <a:xfrm>
              <a:off x="8164181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7"/>
            <p:cNvSpPr/>
            <p:nvPr/>
          </p:nvSpPr>
          <p:spPr>
            <a:xfrm>
              <a:off x="8278655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7"/>
            <p:cNvSpPr/>
            <p:nvPr/>
          </p:nvSpPr>
          <p:spPr>
            <a:xfrm>
              <a:off x="8392912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7"/>
            <p:cNvSpPr/>
            <p:nvPr/>
          </p:nvSpPr>
          <p:spPr>
            <a:xfrm>
              <a:off x="8507169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7"/>
            <p:cNvSpPr/>
            <p:nvPr/>
          </p:nvSpPr>
          <p:spPr>
            <a:xfrm>
              <a:off x="8621642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7"/>
            <p:cNvSpPr/>
            <p:nvPr/>
          </p:nvSpPr>
          <p:spPr>
            <a:xfrm>
              <a:off x="8736116" y="979338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7"/>
            <p:cNvSpPr/>
            <p:nvPr/>
          </p:nvSpPr>
          <p:spPr>
            <a:xfrm>
              <a:off x="8850373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7"/>
            <p:cNvSpPr/>
            <p:nvPr/>
          </p:nvSpPr>
          <p:spPr>
            <a:xfrm>
              <a:off x="8964846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7"/>
            <p:cNvSpPr/>
            <p:nvPr/>
          </p:nvSpPr>
          <p:spPr>
            <a:xfrm>
              <a:off x="9079103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7"/>
            <p:cNvSpPr/>
            <p:nvPr/>
          </p:nvSpPr>
          <p:spPr>
            <a:xfrm>
              <a:off x="9193360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7"/>
            <p:cNvSpPr/>
            <p:nvPr/>
          </p:nvSpPr>
          <p:spPr>
            <a:xfrm>
              <a:off x="9307617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17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17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7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7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17"/>
          <p:cNvSpPr txBox="1"/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2" name="Google Shape;42;p17"/>
          <p:cNvSpPr txBox="1"/>
          <p:nvPr>
            <p:ph idx="1" type="subTitle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43" name="Google Shape;43;p1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1_3_1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idx="1" type="subTitle"/>
          </p:nvPr>
        </p:nvSpPr>
        <p:spPr>
          <a:xfrm>
            <a:off x="3969520" y="1529770"/>
            <a:ext cx="29865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2" name="Google Shape;262;p26"/>
          <p:cNvSpPr txBox="1"/>
          <p:nvPr>
            <p:ph idx="2" type="subTitle"/>
          </p:nvPr>
        </p:nvSpPr>
        <p:spPr>
          <a:xfrm>
            <a:off x="3961433" y="2316223"/>
            <a:ext cx="2986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3" type="subTitle"/>
          </p:nvPr>
        </p:nvSpPr>
        <p:spPr>
          <a:xfrm>
            <a:off x="4974876" y="3256996"/>
            <a:ext cx="29865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4" name="Google Shape;264;p26"/>
          <p:cNvSpPr txBox="1"/>
          <p:nvPr>
            <p:ph idx="4" type="subTitle"/>
          </p:nvPr>
        </p:nvSpPr>
        <p:spPr>
          <a:xfrm>
            <a:off x="4974876" y="4042651"/>
            <a:ext cx="29865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65" name="Google Shape;265;p26"/>
          <p:cNvSpPr txBox="1"/>
          <p:nvPr>
            <p:ph type="title"/>
          </p:nvPr>
        </p:nvSpPr>
        <p:spPr>
          <a:xfrm>
            <a:off x="720000" y="441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6" name="Google Shape;266;p26"/>
          <p:cNvSpPr/>
          <p:nvPr/>
        </p:nvSpPr>
        <p:spPr>
          <a:xfrm flipH="1" rot="-8856235">
            <a:off x="4501342" y="-1902339"/>
            <a:ext cx="11932415" cy="6058999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 flipH="1" rot="1943765">
            <a:off x="-4928408" y="2098161"/>
            <a:ext cx="11932415" cy="6058999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6"/>
          <p:cNvGrpSpPr/>
          <p:nvPr/>
        </p:nvGrpSpPr>
        <p:grpSpPr>
          <a:xfrm>
            <a:off x="1242170" y="3611309"/>
            <a:ext cx="442959" cy="147424"/>
            <a:chOff x="7749438" y="2914107"/>
            <a:chExt cx="268818" cy="89462"/>
          </a:xfrm>
        </p:grpSpPr>
        <p:sp>
          <p:nvSpPr>
            <p:cNvPr id="269" name="Google Shape;269;p26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26"/>
          <p:cNvGrpSpPr/>
          <p:nvPr/>
        </p:nvGrpSpPr>
        <p:grpSpPr>
          <a:xfrm>
            <a:off x="8424000" y="966200"/>
            <a:ext cx="264675" cy="222000"/>
            <a:chOff x="1858425" y="4612725"/>
            <a:chExt cx="264675" cy="222000"/>
          </a:xfrm>
        </p:grpSpPr>
        <p:cxnSp>
          <p:nvCxnSpPr>
            <p:cNvPr id="274" name="Google Shape;274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5" name="Google Shape;275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6" name="Google Shape;276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7" name="Google Shape;277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1_2_1_1_3">
    <p:bg>
      <p:bgPr>
        <a:solidFill>
          <a:srgbClr val="191919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idx="1" type="subTitle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27"/>
          <p:cNvSpPr txBox="1"/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1" name="Google Shape;281;p27"/>
          <p:cNvSpPr txBox="1"/>
          <p:nvPr>
            <p:ph idx="2" type="title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282" name="Google Shape;282;p27"/>
          <p:cNvSpPr/>
          <p:nvPr/>
        </p:nvSpPr>
        <p:spPr>
          <a:xfrm flipH="1" rot="9896308">
            <a:off x="-973668" y="-2814122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7"/>
          <p:cNvSpPr/>
          <p:nvPr/>
        </p:nvSpPr>
        <p:spPr>
          <a:xfrm rot="1820357">
            <a:off x="-188012" y="1800218"/>
            <a:ext cx="9902804" cy="6328393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"/>
          <p:cNvSpPr/>
          <p:nvPr/>
        </p:nvSpPr>
        <p:spPr>
          <a:xfrm rot="1820357">
            <a:off x="-190436" y="2114393"/>
            <a:ext cx="9902804" cy="6328393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 rot="-10390200">
            <a:off x="8080599" y="2378662"/>
            <a:ext cx="382627" cy="285531"/>
            <a:chOff x="8730655" y="2307484"/>
            <a:chExt cx="275278" cy="205421"/>
          </a:xfrm>
        </p:grpSpPr>
        <p:sp>
          <p:nvSpPr>
            <p:cNvPr id="286" name="Google Shape;286;p27"/>
            <p:cNvSpPr/>
            <p:nvPr/>
          </p:nvSpPr>
          <p:spPr>
            <a:xfrm>
              <a:off x="8730655" y="2307484"/>
              <a:ext cx="137419" cy="135561"/>
            </a:xfrm>
            <a:custGeom>
              <a:rect b="b" l="l" r="r" t="t"/>
              <a:pathLst>
                <a:path extrusionOk="0" h="1238" w="1255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8936950" y="2442934"/>
              <a:ext cx="68983" cy="69971"/>
            </a:xfrm>
            <a:custGeom>
              <a:rect b="b" l="l" r="r" t="t"/>
              <a:pathLst>
                <a:path extrusionOk="0" h="639" w="63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27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89" name="Google Shape;289;p2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" name="Google Shape;290;p2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1" name="Google Shape;291;p2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2" name="Google Shape;292;p2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2_2"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>
            <p:ph idx="1" type="subTitle"/>
          </p:nvPr>
        </p:nvSpPr>
        <p:spPr>
          <a:xfrm>
            <a:off x="1173087" y="2759523"/>
            <a:ext cx="1992900" cy="91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95" name="Google Shape;295;p28"/>
          <p:cNvSpPr txBox="1"/>
          <p:nvPr>
            <p:ph idx="2" type="subTitle"/>
          </p:nvPr>
        </p:nvSpPr>
        <p:spPr>
          <a:xfrm>
            <a:off x="3621563" y="2772029"/>
            <a:ext cx="64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96" name="Google Shape;296;p28"/>
          <p:cNvSpPr txBox="1"/>
          <p:nvPr>
            <p:ph idx="3" type="subTitle"/>
          </p:nvPr>
        </p:nvSpPr>
        <p:spPr>
          <a:xfrm>
            <a:off x="5977410" y="2759513"/>
            <a:ext cx="1993500" cy="91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97" name="Google Shape;297;p28"/>
          <p:cNvSpPr txBox="1"/>
          <p:nvPr>
            <p:ph idx="4" type="subTitle"/>
          </p:nvPr>
        </p:nvSpPr>
        <p:spPr>
          <a:xfrm>
            <a:off x="4878225" y="2772029"/>
            <a:ext cx="64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98" name="Google Shape;298;p28"/>
          <p:cNvSpPr txBox="1"/>
          <p:nvPr>
            <p:ph idx="5" type="subTitle"/>
          </p:nvPr>
        </p:nvSpPr>
        <p:spPr>
          <a:xfrm>
            <a:off x="1173087" y="1469125"/>
            <a:ext cx="1995600" cy="91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299" name="Google Shape;299;p28"/>
          <p:cNvSpPr txBox="1"/>
          <p:nvPr>
            <p:ph idx="6" type="subTitle"/>
          </p:nvPr>
        </p:nvSpPr>
        <p:spPr>
          <a:xfrm>
            <a:off x="3621563" y="1738711"/>
            <a:ext cx="64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00" name="Google Shape;300;p28"/>
          <p:cNvSpPr txBox="1"/>
          <p:nvPr>
            <p:ph idx="7" type="subTitle"/>
          </p:nvPr>
        </p:nvSpPr>
        <p:spPr>
          <a:xfrm>
            <a:off x="5970988" y="1468669"/>
            <a:ext cx="1993500" cy="91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301" name="Google Shape;301;p28"/>
          <p:cNvSpPr txBox="1"/>
          <p:nvPr>
            <p:ph idx="8" type="subTitle"/>
          </p:nvPr>
        </p:nvSpPr>
        <p:spPr>
          <a:xfrm>
            <a:off x="4878225" y="1738711"/>
            <a:ext cx="64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302" name="Google Shape;302;p28"/>
          <p:cNvSpPr txBox="1"/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3" name="Google Shape;303;p28"/>
          <p:cNvSpPr/>
          <p:nvPr/>
        </p:nvSpPr>
        <p:spPr>
          <a:xfrm flipH="1" rot="-828697">
            <a:off x="-1823240" y="2302904"/>
            <a:ext cx="11932417" cy="605900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28"/>
          <p:cNvGrpSpPr/>
          <p:nvPr/>
        </p:nvGrpSpPr>
        <p:grpSpPr>
          <a:xfrm rot="5400000">
            <a:off x="7691340" y="1363421"/>
            <a:ext cx="2148656" cy="84630"/>
            <a:chOff x="1593183" y="4904561"/>
            <a:chExt cx="3994525" cy="157335"/>
          </a:xfrm>
        </p:grpSpPr>
        <p:sp>
          <p:nvSpPr>
            <p:cNvPr id="305" name="Google Shape;305;p28"/>
            <p:cNvSpPr/>
            <p:nvPr/>
          </p:nvSpPr>
          <p:spPr>
            <a:xfrm>
              <a:off x="1593183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2137981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2682123" y="4904561"/>
              <a:ext cx="182908" cy="157335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225610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769752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4313894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4858691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5403489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28"/>
          <p:cNvGrpSpPr/>
          <p:nvPr/>
        </p:nvGrpSpPr>
        <p:grpSpPr>
          <a:xfrm>
            <a:off x="2868450" y="4386500"/>
            <a:ext cx="264675" cy="222000"/>
            <a:chOff x="1858425" y="4612725"/>
            <a:chExt cx="264675" cy="222000"/>
          </a:xfrm>
        </p:grpSpPr>
        <p:cxnSp>
          <p:nvCxnSpPr>
            <p:cNvPr id="314" name="Google Shape;314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" name="Google Shape;315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" name="Google Shape;316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7" name="Google Shape;317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0" name="Google Shape;320;p29"/>
          <p:cNvSpPr txBox="1"/>
          <p:nvPr>
            <p:ph idx="1" type="subTitle"/>
          </p:nvPr>
        </p:nvSpPr>
        <p:spPr>
          <a:xfrm>
            <a:off x="914400" y="1727425"/>
            <a:ext cx="365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321" name="Google Shape;321;p29"/>
          <p:cNvSpPr txBox="1"/>
          <p:nvPr/>
        </p:nvSpPr>
        <p:spPr>
          <a:xfrm>
            <a:off x="888381" y="3452950"/>
            <a:ext cx="343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illustrations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/>
              </a:rPr>
              <a:t>Storyset</a:t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9"/>
          <p:cNvSpPr/>
          <p:nvPr/>
        </p:nvSpPr>
        <p:spPr>
          <a:xfrm flipH="1">
            <a:off x="-2162701" y="2464875"/>
            <a:ext cx="10744262" cy="799553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9"/>
          <p:cNvSpPr/>
          <p:nvPr/>
        </p:nvSpPr>
        <p:spPr>
          <a:xfrm rot="-9754832">
            <a:off x="-2756716" y="-3083460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29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25" name="Google Shape;325;p29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_2_1_1">
    <p:bg>
      <p:bgPr>
        <a:solidFill>
          <a:srgbClr val="191919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/>
          <p:nvPr/>
        </p:nvSpPr>
        <p:spPr>
          <a:xfrm flipH="1" rot="9896308">
            <a:off x="-738006" y="-3076956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0"/>
          <p:cNvSpPr/>
          <p:nvPr/>
        </p:nvSpPr>
        <p:spPr>
          <a:xfrm flipH="1" rot="9896308">
            <a:off x="-1116708" y="-3469022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0"/>
          <p:cNvSpPr/>
          <p:nvPr/>
        </p:nvSpPr>
        <p:spPr>
          <a:xfrm rot="2573094">
            <a:off x="-3304311" y="2346744"/>
            <a:ext cx="8358612" cy="5717632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 rot="2573094">
            <a:off x="-3339722" y="2658923"/>
            <a:ext cx="8358612" cy="5717632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 txBox="1"/>
          <p:nvPr>
            <p:ph idx="1" type="subTitle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5" name="Google Shape;335;p30"/>
          <p:cNvSpPr txBox="1"/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6" name="Google Shape;336;p30"/>
          <p:cNvSpPr txBox="1"/>
          <p:nvPr>
            <p:ph idx="2" type="title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grpSp>
        <p:nvGrpSpPr>
          <p:cNvPr id="337" name="Google Shape;337;p30"/>
          <p:cNvGrpSpPr/>
          <p:nvPr/>
        </p:nvGrpSpPr>
        <p:grpSpPr>
          <a:xfrm rot="-10390200">
            <a:off x="659749" y="1591112"/>
            <a:ext cx="382627" cy="285531"/>
            <a:chOff x="8730655" y="2307484"/>
            <a:chExt cx="275278" cy="205421"/>
          </a:xfrm>
        </p:grpSpPr>
        <p:sp>
          <p:nvSpPr>
            <p:cNvPr id="338" name="Google Shape;338;p30"/>
            <p:cNvSpPr/>
            <p:nvPr/>
          </p:nvSpPr>
          <p:spPr>
            <a:xfrm>
              <a:off x="8730655" y="2307484"/>
              <a:ext cx="137419" cy="135561"/>
            </a:xfrm>
            <a:custGeom>
              <a:rect b="b" l="l" r="r" t="t"/>
              <a:pathLst>
                <a:path extrusionOk="0" h="1238" w="1255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8936950" y="2442934"/>
              <a:ext cx="68983" cy="69971"/>
            </a:xfrm>
            <a:custGeom>
              <a:rect b="b" l="l" r="r" t="t"/>
              <a:pathLst>
                <a:path extrusionOk="0" h="639" w="63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3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341" name="Google Shape;341;p30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bg>
      <p:bgPr>
        <a:solidFill>
          <a:srgbClr val="191919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7" name="Google Shape;347;p31"/>
          <p:cNvSpPr txBox="1"/>
          <p:nvPr>
            <p:ph idx="1" type="subTitle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1"/>
          <p:cNvSpPr/>
          <p:nvPr/>
        </p:nvSpPr>
        <p:spPr>
          <a:xfrm flipH="1" rot="-3327390">
            <a:off x="1735445" y="2035593"/>
            <a:ext cx="11729568" cy="8539300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1"/>
          <p:cNvSpPr/>
          <p:nvPr/>
        </p:nvSpPr>
        <p:spPr>
          <a:xfrm flipH="1" rot="-3327401">
            <a:off x="2308964" y="-1452835"/>
            <a:ext cx="14243270" cy="9420029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1"/>
          <p:cNvSpPr/>
          <p:nvPr/>
        </p:nvSpPr>
        <p:spPr>
          <a:xfrm flipH="1" rot="-4407602">
            <a:off x="4364186" y="958635"/>
            <a:ext cx="13573461" cy="928684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31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352" name="Google Shape;352;p31"/>
            <p:cNvSpPr/>
            <p:nvPr/>
          </p:nvSpPr>
          <p:spPr>
            <a:xfrm>
              <a:off x="769655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7811023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792528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803975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8154227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826848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8382741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8497215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8611472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8725729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8840418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8954459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8049924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8164181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8278655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8392912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507169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8621642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8736116" y="979338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8850373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8964846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9079103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9193360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9307617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3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377" name="Google Shape;377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_1"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 txBox="1"/>
          <p:nvPr>
            <p:ph type="ctrTitle"/>
          </p:nvPr>
        </p:nvSpPr>
        <p:spPr>
          <a:xfrm>
            <a:off x="3716075" y="1041100"/>
            <a:ext cx="4685400" cy="18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3" name="Google Shape;383;p32"/>
          <p:cNvSpPr/>
          <p:nvPr/>
        </p:nvSpPr>
        <p:spPr>
          <a:xfrm rot="1800031">
            <a:off x="-3866664" y="-197974"/>
            <a:ext cx="12559382" cy="9346253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2"/>
          <p:cNvSpPr/>
          <p:nvPr/>
        </p:nvSpPr>
        <p:spPr>
          <a:xfrm rot="1800031">
            <a:off x="-3783814" y="487776"/>
            <a:ext cx="12559382" cy="9346253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" name="Google Shape;385;p32"/>
          <p:cNvGrpSpPr/>
          <p:nvPr/>
        </p:nvGrpSpPr>
        <p:grpSpPr>
          <a:xfrm rot="409800">
            <a:off x="5131123" y="3817363"/>
            <a:ext cx="382627" cy="285531"/>
            <a:chOff x="8730655" y="2307484"/>
            <a:chExt cx="275278" cy="205421"/>
          </a:xfrm>
        </p:grpSpPr>
        <p:sp>
          <p:nvSpPr>
            <p:cNvPr id="386" name="Google Shape;386;p32"/>
            <p:cNvSpPr/>
            <p:nvPr/>
          </p:nvSpPr>
          <p:spPr>
            <a:xfrm>
              <a:off x="8730655" y="2307484"/>
              <a:ext cx="137419" cy="135561"/>
            </a:xfrm>
            <a:custGeom>
              <a:rect b="b" l="l" r="r" t="t"/>
              <a:pathLst>
                <a:path extrusionOk="0" h="1238" w="1255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8936950" y="2442934"/>
              <a:ext cx="68983" cy="69971"/>
            </a:xfrm>
            <a:custGeom>
              <a:rect b="b" l="l" r="r" t="t"/>
              <a:pathLst>
                <a:path extrusionOk="0" h="639" w="63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32"/>
          <p:cNvGrpSpPr/>
          <p:nvPr/>
        </p:nvGrpSpPr>
        <p:grpSpPr>
          <a:xfrm rot="5400000">
            <a:off x="2795082" y="892484"/>
            <a:ext cx="442959" cy="147424"/>
            <a:chOff x="7749438" y="2914107"/>
            <a:chExt cx="268818" cy="89462"/>
          </a:xfrm>
        </p:grpSpPr>
        <p:sp>
          <p:nvSpPr>
            <p:cNvPr id="389" name="Google Shape;389;p32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bg>
      <p:bgPr>
        <a:solidFill>
          <a:srgbClr val="191919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/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_1_1_1">
    <p:bg>
      <p:bgPr>
        <a:solidFill>
          <a:schemeClr val="dk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/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7" name="Google Shape;397;p34"/>
          <p:cNvSpPr txBox="1"/>
          <p:nvPr>
            <p:ph idx="1" type="body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98" name="Google Shape;398;p34"/>
          <p:cNvSpPr/>
          <p:nvPr/>
        </p:nvSpPr>
        <p:spPr>
          <a:xfrm rot="-9754832">
            <a:off x="-2137041" y="-3710335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8541400" y="437875"/>
            <a:ext cx="276000" cy="345500"/>
          </a:xfrm>
          <a:custGeom>
            <a:rect b="b" l="l" r="r" t="t"/>
            <a:pathLst>
              <a:path extrusionOk="0" h="13820" w="1104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4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01" name="Google Shape;401;p3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3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3" name="Google Shape;403;p3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4" name="Google Shape;404;p3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191919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/>
          <p:nvPr/>
        </p:nvSpPr>
        <p:spPr>
          <a:xfrm flipH="1" rot="-179989">
            <a:off x="-1707682" y="2297515"/>
            <a:ext cx="12559355" cy="9346195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8"/>
          <p:cNvSpPr/>
          <p:nvPr/>
        </p:nvSpPr>
        <p:spPr>
          <a:xfrm rot="-9931862">
            <a:off x="-298487" y="-1894873"/>
            <a:ext cx="10896690" cy="3257173"/>
          </a:xfrm>
          <a:custGeom>
            <a:rect b="b" l="l" r="r" t="t"/>
            <a:pathLst>
              <a:path extrusionOk="0" h="118213" w="358119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8"/>
          <p:cNvSpPr/>
          <p:nvPr/>
        </p:nvSpPr>
        <p:spPr>
          <a:xfrm rot="10800000">
            <a:off x="7958955" y="-1104083"/>
            <a:ext cx="62" cy="6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8"/>
          <p:cNvSpPr/>
          <p:nvPr/>
        </p:nvSpPr>
        <p:spPr>
          <a:xfrm rot="10800000">
            <a:off x="7956650" y="-1106451"/>
            <a:ext cx="2367" cy="2430"/>
          </a:xfrm>
          <a:custGeom>
            <a:rect b="b" l="l" r="r" t="t"/>
            <a:pathLst>
              <a:path extrusionOk="0" h="39" w="38">
                <a:moveTo>
                  <a:pt x="38" y="38"/>
                </a:moveTo>
                <a:lnTo>
                  <a:pt x="38" y="38"/>
                </a:lnTo>
                <a:lnTo>
                  <a:pt x="0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8"/>
          <p:cNvSpPr/>
          <p:nvPr/>
        </p:nvSpPr>
        <p:spPr>
          <a:xfrm rot="10800000">
            <a:off x="7943069" y="-1106451"/>
            <a:ext cx="15949" cy="15949"/>
          </a:xfrm>
          <a:custGeom>
            <a:rect b="b" l="l" r="r" t="t"/>
            <a:pathLst>
              <a:path extrusionOk="0" h="256" w="256">
                <a:moveTo>
                  <a:pt x="218" y="1"/>
                </a:moveTo>
                <a:lnTo>
                  <a:pt x="0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8"/>
          <p:cNvSpPr/>
          <p:nvPr/>
        </p:nvSpPr>
        <p:spPr>
          <a:xfrm rot="10800000">
            <a:off x="7958955" y="-1104083"/>
            <a:ext cx="2367" cy="2430"/>
          </a:xfrm>
          <a:custGeom>
            <a:rect b="b" l="l" r="r" t="t"/>
            <a:pathLst>
              <a:path extrusionOk="0" h="39" w="38">
                <a:moveTo>
                  <a:pt x="0" y="0"/>
                </a:moveTo>
                <a:lnTo>
                  <a:pt x="0" y="0"/>
                </a:lnTo>
                <a:lnTo>
                  <a:pt x="37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8"/>
          <p:cNvSpPr/>
          <p:nvPr/>
        </p:nvSpPr>
        <p:spPr>
          <a:xfrm rot="10800000">
            <a:off x="9301884" y="-1106451"/>
            <a:ext cx="2430" cy="2430"/>
          </a:xfrm>
          <a:custGeom>
            <a:rect b="b" l="l" r="r" t="t"/>
            <a:pathLst>
              <a:path extrusionOk="0" h="39" w="39">
                <a:moveTo>
                  <a:pt x="1" y="1"/>
                </a:moveTo>
                <a:lnTo>
                  <a:pt x="38" y="3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8"/>
          <p:cNvSpPr/>
          <p:nvPr/>
        </p:nvSpPr>
        <p:spPr>
          <a:xfrm rot="10800000">
            <a:off x="9288365" y="-1106451"/>
            <a:ext cx="15949" cy="15949"/>
          </a:xfrm>
          <a:custGeom>
            <a:rect b="b" l="l" r="r" t="t"/>
            <a:pathLst>
              <a:path extrusionOk="0" h="256" w="256">
                <a:moveTo>
                  <a:pt x="218" y="1"/>
                </a:moveTo>
                <a:lnTo>
                  <a:pt x="1" y="218"/>
                </a:lnTo>
                <a:lnTo>
                  <a:pt x="38" y="255"/>
                </a:lnTo>
                <a:lnTo>
                  <a:pt x="255" y="38"/>
                </a:lnTo>
                <a:lnTo>
                  <a:pt x="218" y="1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8"/>
          <p:cNvSpPr/>
          <p:nvPr/>
        </p:nvSpPr>
        <p:spPr>
          <a:xfrm rot="10800000">
            <a:off x="9304252" y="-1104083"/>
            <a:ext cx="2367" cy="2430"/>
          </a:xfrm>
          <a:custGeom>
            <a:rect b="b" l="l" r="r" t="t"/>
            <a:pathLst>
              <a:path extrusionOk="0" h="39" w="38">
                <a:moveTo>
                  <a:pt x="0" y="0"/>
                </a:moveTo>
                <a:lnTo>
                  <a:pt x="38" y="3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8"/>
          <p:cNvSpPr/>
          <p:nvPr/>
        </p:nvSpPr>
        <p:spPr>
          <a:xfrm rot="10800000">
            <a:off x="9290670" y="-1104083"/>
            <a:ext cx="15949" cy="15886"/>
          </a:xfrm>
          <a:custGeom>
            <a:rect b="b" l="l" r="r" t="t"/>
            <a:pathLst>
              <a:path extrusionOk="0" h="255" w="256">
                <a:moveTo>
                  <a:pt x="217" y="0"/>
                </a:moveTo>
                <a:lnTo>
                  <a:pt x="0" y="216"/>
                </a:lnTo>
                <a:lnTo>
                  <a:pt x="38" y="255"/>
                </a:lnTo>
                <a:lnTo>
                  <a:pt x="255" y="38"/>
                </a:lnTo>
                <a:lnTo>
                  <a:pt x="217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8"/>
          <p:cNvSpPr txBox="1"/>
          <p:nvPr>
            <p:ph type="title"/>
          </p:nvPr>
        </p:nvSpPr>
        <p:spPr>
          <a:xfrm>
            <a:off x="720000" y="399900"/>
            <a:ext cx="770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" type="body"/>
          </p:nvPr>
        </p:nvSpPr>
        <p:spPr>
          <a:xfrm>
            <a:off x="720000" y="1152475"/>
            <a:ext cx="7055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0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61" name="Google Shape;61;p18"/>
          <p:cNvGrpSpPr/>
          <p:nvPr/>
        </p:nvGrpSpPr>
        <p:grpSpPr>
          <a:xfrm>
            <a:off x="8132795" y="4329659"/>
            <a:ext cx="442959" cy="147424"/>
            <a:chOff x="7749438" y="2914107"/>
            <a:chExt cx="268818" cy="89462"/>
          </a:xfrm>
        </p:grpSpPr>
        <p:sp>
          <p:nvSpPr>
            <p:cNvPr id="62" name="Google Shape;62;p18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8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8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8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18"/>
          <p:cNvGrpSpPr/>
          <p:nvPr/>
        </p:nvGrpSpPr>
        <p:grpSpPr>
          <a:xfrm>
            <a:off x="1257790" y="4919746"/>
            <a:ext cx="2148656" cy="84630"/>
            <a:chOff x="1593183" y="4904561"/>
            <a:chExt cx="3994525" cy="157335"/>
          </a:xfrm>
        </p:grpSpPr>
        <p:sp>
          <p:nvSpPr>
            <p:cNvPr id="67" name="Google Shape;67;p18"/>
            <p:cNvSpPr/>
            <p:nvPr/>
          </p:nvSpPr>
          <p:spPr>
            <a:xfrm>
              <a:off x="1593183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8"/>
            <p:cNvSpPr/>
            <p:nvPr/>
          </p:nvSpPr>
          <p:spPr>
            <a:xfrm>
              <a:off x="2137981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8"/>
            <p:cNvSpPr/>
            <p:nvPr/>
          </p:nvSpPr>
          <p:spPr>
            <a:xfrm>
              <a:off x="2682123" y="4904561"/>
              <a:ext cx="182908" cy="157335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8"/>
            <p:cNvSpPr/>
            <p:nvPr/>
          </p:nvSpPr>
          <p:spPr>
            <a:xfrm>
              <a:off x="3225610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8"/>
            <p:cNvSpPr/>
            <p:nvPr/>
          </p:nvSpPr>
          <p:spPr>
            <a:xfrm>
              <a:off x="3769752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8"/>
            <p:cNvSpPr/>
            <p:nvPr/>
          </p:nvSpPr>
          <p:spPr>
            <a:xfrm>
              <a:off x="4313894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8"/>
            <p:cNvSpPr/>
            <p:nvPr/>
          </p:nvSpPr>
          <p:spPr>
            <a:xfrm>
              <a:off x="4858691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8"/>
            <p:cNvSpPr/>
            <p:nvPr/>
          </p:nvSpPr>
          <p:spPr>
            <a:xfrm>
              <a:off x="5403489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1_2_1_1_1">
    <p:bg>
      <p:bgPr>
        <a:solidFill>
          <a:srgbClr val="191919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/>
          <p:nvPr/>
        </p:nvSpPr>
        <p:spPr>
          <a:xfrm rot="-9896308">
            <a:off x="-2102733" y="-3025456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6"/>
          <p:cNvSpPr/>
          <p:nvPr/>
        </p:nvSpPr>
        <p:spPr>
          <a:xfrm rot="-9896308">
            <a:off x="-1724031" y="-3417522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6"/>
          <p:cNvSpPr/>
          <p:nvPr/>
        </p:nvSpPr>
        <p:spPr>
          <a:xfrm flipH="1" rot="-2054832">
            <a:off x="238711" y="1310042"/>
            <a:ext cx="10107722" cy="6762320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6"/>
          <p:cNvSpPr/>
          <p:nvPr/>
        </p:nvSpPr>
        <p:spPr>
          <a:xfrm flipH="1" rot="-2054832">
            <a:off x="287021" y="1622221"/>
            <a:ext cx="10107722" cy="6762320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6"/>
          <p:cNvSpPr txBox="1"/>
          <p:nvPr>
            <p:ph idx="1" type="subTitle"/>
          </p:nvPr>
        </p:nvSpPr>
        <p:spPr>
          <a:xfrm flipH="1">
            <a:off x="715125" y="3442975"/>
            <a:ext cx="37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2" name="Google Shape;412;p36"/>
          <p:cNvSpPr txBox="1"/>
          <p:nvPr>
            <p:ph type="ctrTitle"/>
          </p:nvPr>
        </p:nvSpPr>
        <p:spPr>
          <a:xfrm flipH="1">
            <a:off x="927525" y="2128086"/>
            <a:ext cx="334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3" name="Google Shape;413;p36"/>
          <p:cNvSpPr txBox="1"/>
          <p:nvPr>
            <p:ph idx="2" type="title"/>
          </p:nvPr>
        </p:nvSpPr>
        <p:spPr>
          <a:xfrm>
            <a:off x="1713061" y="1375375"/>
            <a:ext cx="1710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grpSp>
        <p:nvGrpSpPr>
          <p:cNvPr id="414" name="Google Shape;414;p36"/>
          <p:cNvGrpSpPr/>
          <p:nvPr/>
        </p:nvGrpSpPr>
        <p:grpSpPr>
          <a:xfrm>
            <a:off x="4671195" y="1406634"/>
            <a:ext cx="442959" cy="147424"/>
            <a:chOff x="7749438" y="2914107"/>
            <a:chExt cx="268818" cy="89462"/>
          </a:xfrm>
        </p:grpSpPr>
        <p:sp>
          <p:nvSpPr>
            <p:cNvPr id="415" name="Google Shape;415;p36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36"/>
          <p:cNvGrpSpPr/>
          <p:nvPr/>
        </p:nvGrpSpPr>
        <p:grpSpPr>
          <a:xfrm>
            <a:off x="8164225" y="1554050"/>
            <a:ext cx="264675" cy="222000"/>
            <a:chOff x="1858425" y="4612725"/>
            <a:chExt cx="264675" cy="222000"/>
          </a:xfrm>
        </p:grpSpPr>
        <p:cxnSp>
          <p:nvCxnSpPr>
            <p:cNvPr id="420" name="Google Shape;420;p3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1" name="Google Shape;421;p3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2" name="Google Shape;422;p3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3" name="Google Shape;423;p3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BLANK_1_2_1_1_2">
    <p:bg>
      <p:bgPr>
        <a:solidFill>
          <a:srgbClr val="191919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/>
          <p:nvPr/>
        </p:nvSpPr>
        <p:spPr>
          <a:xfrm flipH="1" rot="-903692">
            <a:off x="-2259708" y="2435761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7"/>
          <p:cNvSpPr/>
          <p:nvPr/>
        </p:nvSpPr>
        <p:spPr>
          <a:xfrm flipH="1" rot="-903692">
            <a:off x="-1881006" y="2827827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7"/>
          <p:cNvSpPr/>
          <p:nvPr/>
        </p:nvSpPr>
        <p:spPr>
          <a:xfrm flipH="1" rot="8946134">
            <a:off x="-1289549" y="-3224604"/>
            <a:ext cx="11077274" cy="7349334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7"/>
          <p:cNvSpPr/>
          <p:nvPr/>
        </p:nvSpPr>
        <p:spPr>
          <a:xfrm flipH="1" rot="8946134">
            <a:off x="-1344503" y="-3536783"/>
            <a:ext cx="11077274" cy="7349334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"/>
          <p:cNvSpPr txBox="1"/>
          <p:nvPr>
            <p:ph idx="1" type="subTitle"/>
          </p:nvPr>
        </p:nvSpPr>
        <p:spPr>
          <a:xfrm flipH="1">
            <a:off x="4151450" y="3247450"/>
            <a:ext cx="37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0" name="Google Shape;430;p37"/>
          <p:cNvSpPr txBox="1"/>
          <p:nvPr>
            <p:ph type="ctrTitle"/>
          </p:nvPr>
        </p:nvSpPr>
        <p:spPr>
          <a:xfrm flipH="1">
            <a:off x="4363875" y="1925736"/>
            <a:ext cx="334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1" name="Google Shape;431;p37"/>
          <p:cNvSpPr txBox="1"/>
          <p:nvPr>
            <p:ph idx="2" type="title"/>
          </p:nvPr>
        </p:nvSpPr>
        <p:spPr>
          <a:xfrm>
            <a:off x="5180161" y="1169075"/>
            <a:ext cx="1710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grpSp>
        <p:nvGrpSpPr>
          <p:cNvPr id="432" name="Google Shape;432;p37"/>
          <p:cNvGrpSpPr/>
          <p:nvPr/>
        </p:nvGrpSpPr>
        <p:grpSpPr>
          <a:xfrm flipH="1" rot="10390200">
            <a:off x="7722398" y="1134987"/>
            <a:ext cx="382627" cy="285531"/>
            <a:chOff x="8730655" y="2307484"/>
            <a:chExt cx="275278" cy="205421"/>
          </a:xfrm>
        </p:grpSpPr>
        <p:sp>
          <p:nvSpPr>
            <p:cNvPr id="433" name="Google Shape;433;p37"/>
            <p:cNvSpPr/>
            <p:nvPr/>
          </p:nvSpPr>
          <p:spPr>
            <a:xfrm>
              <a:off x="8730655" y="2307484"/>
              <a:ext cx="137419" cy="135561"/>
            </a:xfrm>
            <a:custGeom>
              <a:rect b="b" l="l" r="r" t="t"/>
              <a:pathLst>
                <a:path extrusionOk="0" h="1238" w="1255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8936950" y="2442934"/>
              <a:ext cx="68983" cy="69971"/>
            </a:xfrm>
            <a:custGeom>
              <a:rect b="b" l="l" r="r" t="t"/>
              <a:pathLst>
                <a:path extrusionOk="0" h="639" w="63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37"/>
          <p:cNvGrpSpPr/>
          <p:nvPr/>
        </p:nvGrpSpPr>
        <p:grpSpPr>
          <a:xfrm rot="5400000">
            <a:off x="175557" y="2960659"/>
            <a:ext cx="442959" cy="147424"/>
            <a:chOff x="7749438" y="2914107"/>
            <a:chExt cx="268818" cy="89462"/>
          </a:xfrm>
        </p:grpSpPr>
        <p:sp>
          <p:nvSpPr>
            <p:cNvPr id="436" name="Google Shape;436;p37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3_1_1_1_1">
    <p:bg>
      <p:bgPr>
        <a:solidFill>
          <a:schemeClr val="dk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715100" y="438225"/>
            <a:ext cx="795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442" name="Google Shape;442;p38"/>
          <p:cNvSpPr/>
          <p:nvPr/>
        </p:nvSpPr>
        <p:spPr>
          <a:xfrm flipH="1" rot="-1171552">
            <a:off x="-1394101" y="2786036"/>
            <a:ext cx="11932204" cy="6058874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38"/>
          <p:cNvGrpSpPr/>
          <p:nvPr/>
        </p:nvGrpSpPr>
        <p:grpSpPr>
          <a:xfrm>
            <a:off x="2170776" y="4434249"/>
            <a:ext cx="1608509" cy="174242"/>
            <a:chOff x="7696550" y="850149"/>
            <a:chExt cx="1671873" cy="181125"/>
          </a:xfrm>
        </p:grpSpPr>
        <p:sp>
          <p:nvSpPr>
            <p:cNvPr id="444" name="Google Shape;444;p38"/>
            <p:cNvSpPr/>
            <p:nvPr/>
          </p:nvSpPr>
          <p:spPr>
            <a:xfrm>
              <a:off x="769655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7811023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792528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803975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8154227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826848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8382741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8497215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8611472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8725729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8840418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8954459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8049924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8164181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8278655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8392912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8507169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8621642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8736116" y="979338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8850373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8964846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9079103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9193360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9307617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38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469" name="Google Shape;469;p3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0" name="Google Shape;470;p3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1" name="Google Shape;471;p3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2" name="Google Shape;472;p3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2_1">
    <p:bg>
      <p:bgPr>
        <a:solidFill>
          <a:schemeClr val="dk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"/>
          <p:cNvSpPr/>
          <p:nvPr/>
        </p:nvSpPr>
        <p:spPr>
          <a:xfrm flipH="1" rot="-1001164">
            <a:off x="-2600357" y="1683168"/>
            <a:ext cx="13846306" cy="792706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5" name="Google Shape;475;p39"/>
          <p:cNvGrpSpPr/>
          <p:nvPr/>
        </p:nvGrpSpPr>
        <p:grpSpPr>
          <a:xfrm>
            <a:off x="272145" y="3121509"/>
            <a:ext cx="442959" cy="147424"/>
            <a:chOff x="7749438" y="2914107"/>
            <a:chExt cx="268818" cy="89462"/>
          </a:xfrm>
        </p:grpSpPr>
        <p:sp>
          <p:nvSpPr>
            <p:cNvPr id="476" name="Google Shape;476;p39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39"/>
          <p:cNvSpPr txBox="1"/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481" name="Google Shape;481;p39"/>
          <p:cNvGrpSpPr/>
          <p:nvPr/>
        </p:nvGrpSpPr>
        <p:grpSpPr>
          <a:xfrm>
            <a:off x="2986925" y="4608500"/>
            <a:ext cx="264675" cy="222000"/>
            <a:chOff x="1858425" y="4612725"/>
            <a:chExt cx="264675" cy="222000"/>
          </a:xfrm>
        </p:grpSpPr>
        <p:cxnSp>
          <p:nvCxnSpPr>
            <p:cNvPr id="482" name="Google Shape;482;p3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3" name="Google Shape;483;p3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4" name="Google Shape;484;p3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5" name="Google Shape;485;p3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_1_2_1">
    <p:bg>
      <p:bgPr>
        <a:solidFill>
          <a:schemeClr val="dk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/>
          <p:nvPr/>
        </p:nvSpPr>
        <p:spPr>
          <a:xfrm flipH="1" rot="67">
            <a:off x="-5941624" y="1672709"/>
            <a:ext cx="11932278" cy="6059048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0"/>
          <p:cNvSpPr/>
          <p:nvPr/>
        </p:nvSpPr>
        <p:spPr>
          <a:xfrm rot="-8674203">
            <a:off x="-1518991" y="-5974516"/>
            <a:ext cx="14095423" cy="762312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5003100" y="404450"/>
            <a:ext cx="276000" cy="345500"/>
          </a:xfrm>
          <a:custGeom>
            <a:rect b="b" l="l" r="r" t="t"/>
            <a:pathLst>
              <a:path extrusionOk="0" h="13820" w="1104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0"/>
          <p:cNvSpPr txBox="1"/>
          <p:nvPr>
            <p:ph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491" name="Google Shape;491;p40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492" name="Google Shape;492;p40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APTION_ONLY_2">
    <p:bg>
      <p:bgPr>
        <a:solidFill>
          <a:srgbClr val="191919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8" name="Google Shape;498;p41"/>
          <p:cNvSpPr/>
          <p:nvPr/>
        </p:nvSpPr>
        <p:spPr>
          <a:xfrm rot="-180173">
            <a:off x="1147796" y="2108809"/>
            <a:ext cx="11932030" cy="605891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1"/>
          <p:cNvSpPr/>
          <p:nvPr/>
        </p:nvSpPr>
        <p:spPr>
          <a:xfrm rot="-9754832">
            <a:off x="-1634353" y="-3097560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1"/>
          <p:cNvSpPr txBox="1"/>
          <p:nvPr>
            <p:ph idx="1" type="subTitle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1" name="Google Shape;501;p41"/>
          <p:cNvGrpSpPr/>
          <p:nvPr/>
        </p:nvGrpSpPr>
        <p:grpSpPr>
          <a:xfrm flipH="1" rot="10390200">
            <a:off x="2975698" y="1053562"/>
            <a:ext cx="382627" cy="285531"/>
            <a:chOff x="8730655" y="2307484"/>
            <a:chExt cx="275278" cy="205421"/>
          </a:xfrm>
        </p:grpSpPr>
        <p:sp>
          <p:nvSpPr>
            <p:cNvPr id="502" name="Google Shape;502;p41"/>
            <p:cNvSpPr/>
            <p:nvPr/>
          </p:nvSpPr>
          <p:spPr>
            <a:xfrm>
              <a:off x="8730655" y="2307484"/>
              <a:ext cx="137419" cy="135561"/>
            </a:xfrm>
            <a:custGeom>
              <a:rect b="b" l="l" r="r" t="t"/>
              <a:pathLst>
                <a:path extrusionOk="0" h="1238" w="1255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8936950" y="2442934"/>
              <a:ext cx="68983" cy="69971"/>
            </a:xfrm>
            <a:custGeom>
              <a:rect b="b" l="l" r="r" t="t"/>
              <a:pathLst>
                <a:path extrusionOk="0" h="639" w="63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4" name="Google Shape;504;p4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05" name="Google Shape;505;p4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6" name="Google Shape;506;p4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4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4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APTION_ONLY_2_1">
    <p:bg>
      <p:bgPr>
        <a:solidFill>
          <a:srgbClr val="191919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"/>
          <p:cNvSpPr txBox="1"/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1" name="Google Shape;511;p42"/>
          <p:cNvSpPr/>
          <p:nvPr/>
        </p:nvSpPr>
        <p:spPr>
          <a:xfrm flipH="1" rot="180173">
            <a:off x="-3446676" y="2116534"/>
            <a:ext cx="11932030" cy="605891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2"/>
          <p:cNvSpPr/>
          <p:nvPr/>
        </p:nvSpPr>
        <p:spPr>
          <a:xfrm flipH="1" rot="9754832">
            <a:off x="-664777" y="-3089835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2"/>
          <p:cNvSpPr txBox="1"/>
          <p:nvPr>
            <p:ph idx="1" type="subTitle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42"/>
          <p:cNvSpPr/>
          <p:nvPr/>
        </p:nvSpPr>
        <p:spPr>
          <a:xfrm>
            <a:off x="4459250" y="1419125"/>
            <a:ext cx="276000" cy="345500"/>
          </a:xfrm>
          <a:custGeom>
            <a:rect b="b" l="l" r="r" t="t"/>
            <a:pathLst>
              <a:path extrusionOk="0" h="13820" w="1104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5" name="Google Shape;515;p42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516" name="Google Shape;516;p4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7" name="Google Shape;517;p4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8" name="Google Shape;518;p4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9" name="Google Shape;519;p4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ONLY_3_1_2_1_1">
    <p:bg>
      <p:bgPr>
        <a:solidFill>
          <a:schemeClr val="dk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"/>
          <p:cNvSpPr txBox="1"/>
          <p:nvPr>
            <p:ph type="title"/>
          </p:nvPr>
        </p:nvSpPr>
        <p:spPr>
          <a:xfrm>
            <a:off x="1146200" y="1975386"/>
            <a:ext cx="34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522" name="Google Shape;522;p43"/>
          <p:cNvSpPr/>
          <p:nvPr/>
        </p:nvSpPr>
        <p:spPr>
          <a:xfrm rot="-67">
            <a:off x="814554" y="1346934"/>
            <a:ext cx="11932278" cy="6059048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3"/>
          <p:cNvSpPr/>
          <p:nvPr/>
        </p:nvSpPr>
        <p:spPr>
          <a:xfrm flipH="1" rot="8674203">
            <a:off x="-5097450" y="-5256316"/>
            <a:ext cx="14095423" cy="762312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7576525" y="2164925"/>
            <a:ext cx="276000" cy="345500"/>
          </a:xfrm>
          <a:custGeom>
            <a:rect b="b" l="l" r="r" t="t"/>
            <a:pathLst>
              <a:path extrusionOk="0" h="13820" w="1104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3"/>
          <p:cNvSpPr txBox="1"/>
          <p:nvPr>
            <p:ph idx="2"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526" name="Google Shape;526;p43"/>
          <p:cNvGrpSpPr/>
          <p:nvPr/>
        </p:nvGrpSpPr>
        <p:grpSpPr>
          <a:xfrm rot="5400000">
            <a:off x="493620" y="4534784"/>
            <a:ext cx="442959" cy="147424"/>
            <a:chOff x="7749438" y="2914107"/>
            <a:chExt cx="268818" cy="89462"/>
          </a:xfrm>
        </p:grpSpPr>
        <p:sp>
          <p:nvSpPr>
            <p:cNvPr id="527" name="Google Shape;527;p43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3_1_2_1_1_1"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/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533" name="Google Shape;533;p44"/>
          <p:cNvSpPr/>
          <p:nvPr/>
        </p:nvSpPr>
        <p:spPr>
          <a:xfrm flipH="1" rot="67">
            <a:off x="-5251037" y="1775034"/>
            <a:ext cx="11932278" cy="6059048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4"/>
          <p:cNvSpPr/>
          <p:nvPr/>
        </p:nvSpPr>
        <p:spPr>
          <a:xfrm rot="-8674203">
            <a:off x="-1259841" y="-5367391"/>
            <a:ext cx="14095423" cy="762312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4"/>
          <p:cNvSpPr txBox="1"/>
          <p:nvPr>
            <p:ph idx="2"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536" name="Google Shape;536;p44"/>
          <p:cNvGrpSpPr/>
          <p:nvPr/>
        </p:nvGrpSpPr>
        <p:grpSpPr>
          <a:xfrm rot="-10390200">
            <a:off x="8486724" y="4465737"/>
            <a:ext cx="382627" cy="285531"/>
            <a:chOff x="8730655" y="2307484"/>
            <a:chExt cx="275278" cy="205421"/>
          </a:xfrm>
        </p:grpSpPr>
        <p:sp>
          <p:nvSpPr>
            <p:cNvPr id="537" name="Google Shape;537;p44"/>
            <p:cNvSpPr/>
            <p:nvPr/>
          </p:nvSpPr>
          <p:spPr>
            <a:xfrm>
              <a:off x="8730655" y="2307484"/>
              <a:ext cx="137419" cy="135561"/>
            </a:xfrm>
            <a:custGeom>
              <a:rect b="b" l="l" r="r" t="t"/>
              <a:pathLst>
                <a:path extrusionOk="0" h="1238" w="1255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4"/>
            <p:cNvSpPr/>
            <p:nvPr/>
          </p:nvSpPr>
          <p:spPr>
            <a:xfrm>
              <a:off x="8936950" y="2442934"/>
              <a:ext cx="68983" cy="69971"/>
            </a:xfrm>
            <a:custGeom>
              <a:rect b="b" l="l" r="r" t="t"/>
              <a:pathLst>
                <a:path extrusionOk="0" h="639" w="63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44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540" name="Google Shape;540;p4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1" name="Google Shape;541;p4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4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3" name="Google Shape;543;p4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1_2_1">
    <p:bg>
      <p:bgPr>
        <a:solidFill>
          <a:schemeClr val="dk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/>
          <p:cNvSpPr txBox="1"/>
          <p:nvPr>
            <p:ph type="title"/>
          </p:nvPr>
        </p:nvSpPr>
        <p:spPr>
          <a:xfrm>
            <a:off x="922200" y="432516"/>
            <a:ext cx="731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6" name="Google Shape;546;p45"/>
          <p:cNvSpPr txBox="1"/>
          <p:nvPr>
            <p:ph idx="1" type="subTitle"/>
          </p:nvPr>
        </p:nvSpPr>
        <p:spPr>
          <a:xfrm>
            <a:off x="6262959" y="2002664"/>
            <a:ext cx="21162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7" name="Google Shape;547;p45"/>
          <p:cNvSpPr txBox="1"/>
          <p:nvPr>
            <p:ph idx="2" type="subTitle"/>
          </p:nvPr>
        </p:nvSpPr>
        <p:spPr>
          <a:xfrm>
            <a:off x="1051011" y="1627483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48" name="Google Shape;548;p45"/>
          <p:cNvSpPr txBox="1"/>
          <p:nvPr>
            <p:ph idx="3" type="subTitle"/>
          </p:nvPr>
        </p:nvSpPr>
        <p:spPr>
          <a:xfrm>
            <a:off x="764826" y="2003968"/>
            <a:ext cx="21162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9" name="Google Shape;549;p45"/>
          <p:cNvSpPr txBox="1"/>
          <p:nvPr>
            <p:ph idx="4" type="subTitle"/>
          </p:nvPr>
        </p:nvSpPr>
        <p:spPr>
          <a:xfrm>
            <a:off x="6272063" y="1627467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50" name="Google Shape;550;p45"/>
          <p:cNvSpPr/>
          <p:nvPr/>
        </p:nvSpPr>
        <p:spPr>
          <a:xfrm flipH="1" rot="-828697">
            <a:off x="-1670840" y="2317929"/>
            <a:ext cx="11932417" cy="605900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5"/>
          <p:cNvSpPr/>
          <p:nvPr/>
        </p:nvSpPr>
        <p:spPr>
          <a:xfrm>
            <a:off x="8152900" y="564500"/>
            <a:ext cx="276000" cy="345500"/>
          </a:xfrm>
          <a:custGeom>
            <a:rect b="b" l="l" r="r" t="t"/>
            <a:pathLst>
              <a:path extrusionOk="0" h="13820" w="1104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Google Shape;552;p45"/>
          <p:cNvGrpSpPr/>
          <p:nvPr/>
        </p:nvGrpSpPr>
        <p:grpSpPr>
          <a:xfrm rot="5400000">
            <a:off x="248082" y="1365934"/>
            <a:ext cx="442959" cy="147424"/>
            <a:chOff x="7749438" y="2914107"/>
            <a:chExt cx="268818" cy="89462"/>
          </a:xfrm>
        </p:grpSpPr>
        <p:sp>
          <p:nvSpPr>
            <p:cNvPr id="553" name="Google Shape;553;p45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_2">
    <p:bg>
      <p:bgPr>
        <a:solidFill>
          <a:srgbClr val="191919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 rot="1001129">
            <a:off x="-1120601" y="1396587"/>
            <a:ext cx="14095371" cy="7623179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9"/>
          <p:cNvSpPr/>
          <p:nvPr/>
        </p:nvSpPr>
        <p:spPr>
          <a:xfrm rot="1001164">
            <a:off x="-1323132" y="1930671"/>
            <a:ext cx="13846306" cy="792706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2" type="title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80" name="Google Shape;80;p19"/>
          <p:cNvSpPr txBox="1"/>
          <p:nvPr>
            <p:ph idx="3" type="title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81" name="Google Shape;81;p19"/>
          <p:cNvSpPr txBox="1"/>
          <p:nvPr>
            <p:ph idx="4" type="title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82" name="Google Shape;82;p19"/>
          <p:cNvSpPr txBox="1"/>
          <p:nvPr>
            <p:ph idx="5" type="title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83" name="Google Shape;83;p19"/>
          <p:cNvSpPr txBox="1"/>
          <p:nvPr>
            <p:ph idx="1" type="subTitle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6" type="subTitle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7" type="subTitle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8" type="subTitle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9" type="subTitle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3" type="subTitle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4" type="subTitle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5" type="subTitle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4">
    <p:bg>
      <p:bgPr>
        <a:solidFill>
          <a:schemeClr val="dk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6"/>
          <p:cNvSpPr txBox="1"/>
          <p:nvPr>
            <p:ph idx="1" type="subTitle"/>
          </p:nvPr>
        </p:nvSpPr>
        <p:spPr>
          <a:xfrm>
            <a:off x="1256025" y="2749101"/>
            <a:ext cx="215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559" name="Google Shape;559;p46"/>
          <p:cNvSpPr txBox="1"/>
          <p:nvPr>
            <p:ph idx="2" type="subTitle"/>
          </p:nvPr>
        </p:nvSpPr>
        <p:spPr>
          <a:xfrm>
            <a:off x="3504013" y="2749101"/>
            <a:ext cx="215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560" name="Google Shape;560;p46"/>
          <p:cNvSpPr txBox="1"/>
          <p:nvPr>
            <p:ph idx="3" type="subTitle"/>
          </p:nvPr>
        </p:nvSpPr>
        <p:spPr>
          <a:xfrm>
            <a:off x="5752000" y="2749101"/>
            <a:ext cx="215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●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■"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561" name="Google Shape;561;p46"/>
          <p:cNvSpPr txBox="1"/>
          <p:nvPr>
            <p:ph idx="4" type="subTitle"/>
          </p:nvPr>
        </p:nvSpPr>
        <p:spPr>
          <a:xfrm>
            <a:off x="1443075" y="2373700"/>
            <a:ext cx="17769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62" name="Google Shape;562;p46"/>
          <p:cNvSpPr txBox="1"/>
          <p:nvPr>
            <p:ph idx="5" type="subTitle"/>
          </p:nvPr>
        </p:nvSpPr>
        <p:spPr>
          <a:xfrm>
            <a:off x="3671608" y="2373700"/>
            <a:ext cx="17769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63" name="Google Shape;563;p46"/>
          <p:cNvSpPr txBox="1"/>
          <p:nvPr>
            <p:ph idx="6" type="subTitle"/>
          </p:nvPr>
        </p:nvSpPr>
        <p:spPr>
          <a:xfrm>
            <a:off x="5957575" y="2373700"/>
            <a:ext cx="17769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64" name="Google Shape;564;p46"/>
          <p:cNvSpPr txBox="1"/>
          <p:nvPr>
            <p:ph type="title"/>
          </p:nvPr>
        </p:nvSpPr>
        <p:spPr>
          <a:xfrm>
            <a:off x="715100" y="445295"/>
            <a:ext cx="729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5" name="Google Shape;565;p46"/>
          <p:cNvSpPr txBox="1"/>
          <p:nvPr>
            <p:ph idx="7" type="subTitle"/>
          </p:nvPr>
        </p:nvSpPr>
        <p:spPr>
          <a:xfrm>
            <a:off x="1319300" y="3607500"/>
            <a:ext cx="1981500" cy="38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66" name="Google Shape;566;p46"/>
          <p:cNvSpPr txBox="1"/>
          <p:nvPr>
            <p:ph idx="8" type="subTitle"/>
          </p:nvPr>
        </p:nvSpPr>
        <p:spPr>
          <a:xfrm>
            <a:off x="3579650" y="3607500"/>
            <a:ext cx="1981500" cy="38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67" name="Google Shape;567;p46"/>
          <p:cNvSpPr txBox="1"/>
          <p:nvPr>
            <p:ph idx="9" type="subTitle"/>
          </p:nvPr>
        </p:nvSpPr>
        <p:spPr>
          <a:xfrm>
            <a:off x="5843175" y="3607500"/>
            <a:ext cx="1981500" cy="38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 b="1" sz="2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68" name="Google Shape;568;p46"/>
          <p:cNvSpPr/>
          <p:nvPr/>
        </p:nvSpPr>
        <p:spPr>
          <a:xfrm>
            <a:off x="9264337" y="-314100"/>
            <a:ext cx="32063" cy="23513"/>
          </a:xfrm>
          <a:custGeom>
            <a:rect b="b" l="l" r="r" t="t"/>
            <a:pathLst>
              <a:path extrusionOk="0" h="440" w="600">
                <a:moveTo>
                  <a:pt x="556" y="0"/>
                </a:moveTo>
                <a:lnTo>
                  <a:pt x="19" y="33"/>
                </a:lnTo>
                <a:cubicBezTo>
                  <a:pt x="5" y="66"/>
                  <a:pt x="1" y="100"/>
                  <a:pt x="1" y="137"/>
                </a:cubicBezTo>
                <a:cubicBezTo>
                  <a:pt x="1" y="302"/>
                  <a:pt x="132" y="439"/>
                  <a:pt x="297" y="439"/>
                </a:cubicBezTo>
                <a:cubicBezTo>
                  <a:pt x="462" y="439"/>
                  <a:pt x="599" y="302"/>
                  <a:pt x="599" y="137"/>
                </a:cubicBezTo>
                <a:cubicBezTo>
                  <a:pt x="599" y="85"/>
                  <a:pt x="580" y="43"/>
                  <a:pt x="556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6"/>
          <p:cNvSpPr/>
          <p:nvPr/>
        </p:nvSpPr>
        <p:spPr>
          <a:xfrm>
            <a:off x="9157730" y="-307581"/>
            <a:ext cx="31795" cy="16993"/>
          </a:xfrm>
          <a:custGeom>
            <a:rect b="b" l="l" r="r" t="t"/>
            <a:pathLst>
              <a:path extrusionOk="0" h="318" w="595">
                <a:moveTo>
                  <a:pt x="594" y="0"/>
                </a:moveTo>
                <a:lnTo>
                  <a:pt x="0" y="39"/>
                </a:lnTo>
                <a:cubicBezTo>
                  <a:pt x="15" y="194"/>
                  <a:pt x="142" y="317"/>
                  <a:pt x="298" y="317"/>
                </a:cubicBezTo>
                <a:cubicBezTo>
                  <a:pt x="463" y="317"/>
                  <a:pt x="594" y="180"/>
                  <a:pt x="594" y="15"/>
                </a:cubicBezTo>
                <a:lnTo>
                  <a:pt x="594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6"/>
          <p:cNvSpPr/>
          <p:nvPr/>
        </p:nvSpPr>
        <p:spPr>
          <a:xfrm>
            <a:off x="9053368" y="-300741"/>
            <a:ext cx="28536" cy="10153"/>
          </a:xfrm>
          <a:custGeom>
            <a:rect b="b" l="l" r="r" t="t"/>
            <a:pathLst>
              <a:path extrusionOk="0" h="190" w="534">
                <a:moveTo>
                  <a:pt x="534" y="0"/>
                </a:moveTo>
                <a:lnTo>
                  <a:pt x="1" y="33"/>
                </a:lnTo>
                <a:cubicBezTo>
                  <a:pt x="53" y="122"/>
                  <a:pt x="142" y="189"/>
                  <a:pt x="255" y="189"/>
                </a:cubicBezTo>
                <a:cubicBezTo>
                  <a:pt x="379" y="189"/>
                  <a:pt x="486" y="109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6"/>
          <p:cNvSpPr/>
          <p:nvPr/>
        </p:nvSpPr>
        <p:spPr>
          <a:xfrm>
            <a:off x="8953333" y="-293420"/>
            <a:ext cx="15443" cy="2832"/>
          </a:xfrm>
          <a:custGeom>
            <a:rect b="b" l="l" r="r" t="t"/>
            <a:pathLst>
              <a:path extrusionOk="0" h="53" w="289">
                <a:moveTo>
                  <a:pt x="288" y="0"/>
                </a:moveTo>
                <a:lnTo>
                  <a:pt x="1" y="18"/>
                </a:lnTo>
                <a:cubicBezTo>
                  <a:pt x="38" y="37"/>
                  <a:pt x="86" y="52"/>
                  <a:pt x="133" y="52"/>
                </a:cubicBezTo>
                <a:cubicBezTo>
                  <a:pt x="190" y="52"/>
                  <a:pt x="246" y="28"/>
                  <a:pt x="28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6"/>
          <p:cNvSpPr/>
          <p:nvPr/>
        </p:nvSpPr>
        <p:spPr>
          <a:xfrm>
            <a:off x="7611740" y="279588"/>
            <a:ext cx="15871" cy="9405"/>
          </a:xfrm>
          <a:custGeom>
            <a:rect b="b" l="l" r="r" t="t"/>
            <a:pathLst>
              <a:path extrusionOk="0" h="176" w="297">
                <a:moveTo>
                  <a:pt x="0" y="1"/>
                </a:moveTo>
                <a:cubicBezTo>
                  <a:pt x="0" y="67"/>
                  <a:pt x="24" y="128"/>
                  <a:pt x="61" y="175"/>
                </a:cubicBezTo>
                <a:cubicBezTo>
                  <a:pt x="142" y="161"/>
                  <a:pt x="216" y="151"/>
                  <a:pt x="297" y="13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6"/>
          <p:cNvSpPr/>
          <p:nvPr/>
        </p:nvSpPr>
        <p:spPr>
          <a:xfrm rot="828697">
            <a:off x="-165890" y="2620554"/>
            <a:ext cx="11932417" cy="605900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p46"/>
          <p:cNvGrpSpPr/>
          <p:nvPr/>
        </p:nvGrpSpPr>
        <p:grpSpPr>
          <a:xfrm rot="5400000">
            <a:off x="7691340" y="1363421"/>
            <a:ext cx="2148656" cy="84630"/>
            <a:chOff x="1593183" y="4904561"/>
            <a:chExt cx="3994525" cy="157335"/>
          </a:xfrm>
        </p:grpSpPr>
        <p:sp>
          <p:nvSpPr>
            <p:cNvPr id="575" name="Google Shape;575;p46"/>
            <p:cNvSpPr/>
            <p:nvPr/>
          </p:nvSpPr>
          <p:spPr>
            <a:xfrm>
              <a:off x="1593183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2137981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2682123" y="4904561"/>
              <a:ext cx="182908" cy="157335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3225610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3769752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4313894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4858691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5403489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3" name="Google Shape;583;p46"/>
          <p:cNvGrpSpPr/>
          <p:nvPr/>
        </p:nvGrpSpPr>
        <p:grpSpPr>
          <a:xfrm rot="5400000">
            <a:off x="227407" y="4039359"/>
            <a:ext cx="442959" cy="147424"/>
            <a:chOff x="7749438" y="2914107"/>
            <a:chExt cx="268818" cy="89462"/>
          </a:xfrm>
        </p:grpSpPr>
        <p:sp>
          <p:nvSpPr>
            <p:cNvPr id="584" name="Google Shape;584;p46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1_1">
    <p:bg>
      <p:bgPr>
        <a:solidFill>
          <a:schemeClr val="dk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/>
          <p:nvPr>
            <p:ph type="title"/>
          </p:nvPr>
        </p:nvSpPr>
        <p:spPr>
          <a:xfrm>
            <a:off x="715100" y="441755"/>
            <a:ext cx="729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0" name="Google Shape;590;p47"/>
          <p:cNvSpPr txBox="1"/>
          <p:nvPr>
            <p:ph idx="1" type="subTitle"/>
          </p:nvPr>
        </p:nvSpPr>
        <p:spPr>
          <a:xfrm>
            <a:off x="958092" y="2392075"/>
            <a:ext cx="173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1" name="Google Shape;591;p47"/>
          <p:cNvSpPr txBox="1"/>
          <p:nvPr>
            <p:ph idx="2" type="subTitle"/>
          </p:nvPr>
        </p:nvSpPr>
        <p:spPr>
          <a:xfrm>
            <a:off x="2788266" y="2392075"/>
            <a:ext cx="173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2" name="Google Shape;592;p47"/>
          <p:cNvSpPr txBox="1"/>
          <p:nvPr>
            <p:ph idx="3" type="subTitle"/>
          </p:nvPr>
        </p:nvSpPr>
        <p:spPr>
          <a:xfrm>
            <a:off x="4618441" y="2392075"/>
            <a:ext cx="173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3" name="Google Shape;593;p47"/>
          <p:cNvSpPr txBox="1"/>
          <p:nvPr>
            <p:ph idx="4" type="subTitle"/>
          </p:nvPr>
        </p:nvSpPr>
        <p:spPr>
          <a:xfrm>
            <a:off x="6448617" y="2392075"/>
            <a:ext cx="173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4" name="Google Shape;594;p47"/>
          <p:cNvSpPr txBox="1"/>
          <p:nvPr>
            <p:ph idx="5" type="subTitle"/>
          </p:nvPr>
        </p:nvSpPr>
        <p:spPr>
          <a:xfrm>
            <a:off x="958088" y="2766249"/>
            <a:ext cx="17373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47"/>
          <p:cNvSpPr txBox="1"/>
          <p:nvPr>
            <p:ph idx="6" type="subTitle"/>
          </p:nvPr>
        </p:nvSpPr>
        <p:spPr>
          <a:xfrm>
            <a:off x="2788262" y="2775952"/>
            <a:ext cx="17373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47"/>
          <p:cNvSpPr txBox="1"/>
          <p:nvPr>
            <p:ph idx="7" type="subTitle"/>
          </p:nvPr>
        </p:nvSpPr>
        <p:spPr>
          <a:xfrm>
            <a:off x="4618437" y="2775952"/>
            <a:ext cx="17373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47"/>
          <p:cNvSpPr txBox="1"/>
          <p:nvPr>
            <p:ph idx="8" type="subTitle"/>
          </p:nvPr>
        </p:nvSpPr>
        <p:spPr>
          <a:xfrm>
            <a:off x="6448612" y="2775952"/>
            <a:ext cx="17373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47"/>
          <p:cNvSpPr/>
          <p:nvPr/>
        </p:nvSpPr>
        <p:spPr>
          <a:xfrm rot="828697">
            <a:off x="-70640" y="2220192"/>
            <a:ext cx="11932417" cy="605900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9" name="Google Shape;599;p47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600" name="Google Shape;600;p47"/>
            <p:cNvSpPr/>
            <p:nvPr/>
          </p:nvSpPr>
          <p:spPr>
            <a:xfrm>
              <a:off x="639236" y="1296850"/>
              <a:ext cx="21002" cy="20035"/>
            </a:xfrm>
            <a:custGeom>
              <a:rect b="b" l="l" r="r" t="t"/>
              <a:pathLst>
                <a:path extrusionOk="0" h="145" w="152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704453" y="1362067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769671" y="1427285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834888" y="1492502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900105" y="1557719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965323" y="1622937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580237" y="1355850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645454" y="1421067"/>
              <a:ext cx="20173" cy="20173"/>
            </a:xfrm>
            <a:custGeom>
              <a:rect b="b" l="l" r="r" t="t"/>
              <a:pathLst>
                <a:path extrusionOk="0" h="146" w="146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710533" y="1486284"/>
              <a:ext cx="21140" cy="20311"/>
            </a:xfrm>
            <a:custGeom>
              <a:rect b="b" l="l" r="r" t="t"/>
              <a:pathLst>
                <a:path extrusionOk="0" h="147" w="153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775750" y="1551502"/>
              <a:ext cx="20173" cy="20173"/>
            </a:xfrm>
            <a:custGeom>
              <a:rect b="b" l="l" r="r" t="t"/>
              <a:pathLst>
                <a:path extrusionOk="0" h="146" w="146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840968" y="1616857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906185" y="1682074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521099" y="1414849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7"/>
            <p:cNvSpPr/>
            <p:nvPr/>
          </p:nvSpPr>
          <p:spPr>
            <a:xfrm>
              <a:off x="586316" y="1480067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7"/>
            <p:cNvSpPr/>
            <p:nvPr/>
          </p:nvSpPr>
          <p:spPr>
            <a:xfrm>
              <a:off x="651533" y="1545284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7"/>
            <p:cNvSpPr/>
            <p:nvPr/>
          </p:nvSpPr>
          <p:spPr>
            <a:xfrm>
              <a:off x="716751" y="1610501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7"/>
            <p:cNvSpPr/>
            <p:nvPr/>
          </p:nvSpPr>
          <p:spPr>
            <a:xfrm>
              <a:off x="782106" y="1675719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7"/>
            <p:cNvSpPr/>
            <p:nvPr/>
          </p:nvSpPr>
          <p:spPr>
            <a:xfrm>
              <a:off x="847324" y="1740936"/>
              <a:ext cx="21002" cy="20311"/>
            </a:xfrm>
            <a:custGeom>
              <a:rect b="b" l="l" r="r" t="t"/>
              <a:pathLst>
                <a:path extrusionOk="0" h="147" w="152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7"/>
            <p:cNvSpPr/>
            <p:nvPr/>
          </p:nvSpPr>
          <p:spPr>
            <a:xfrm>
              <a:off x="462099" y="1473987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7"/>
            <p:cNvSpPr/>
            <p:nvPr/>
          </p:nvSpPr>
          <p:spPr>
            <a:xfrm>
              <a:off x="527455" y="1539204"/>
              <a:ext cx="21002" cy="20035"/>
            </a:xfrm>
            <a:custGeom>
              <a:rect b="b" l="l" r="r" t="t"/>
              <a:pathLst>
                <a:path extrusionOk="0" h="145" w="152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7"/>
            <p:cNvSpPr/>
            <p:nvPr/>
          </p:nvSpPr>
          <p:spPr>
            <a:xfrm>
              <a:off x="592672" y="1604422"/>
              <a:ext cx="21002" cy="20035"/>
            </a:xfrm>
            <a:custGeom>
              <a:rect b="b" l="l" r="r" t="t"/>
              <a:pathLst>
                <a:path extrusionOk="0" h="145" w="152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7"/>
            <p:cNvSpPr/>
            <p:nvPr/>
          </p:nvSpPr>
          <p:spPr>
            <a:xfrm>
              <a:off x="657889" y="1669501"/>
              <a:ext cx="20864" cy="20173"/>
            </a:xfrm>
            <a:custGeom>
              <a:rect b="b" l="l" r="r" t="t"/>
              <a:pathLst>
                <a:path extrusionOk="0" h="146" w="151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7"/>
            <p:cNvSpPr/>
            <p:nvPr/>
          </p:nvSpPr>
          <p:spPr>
            <a:xfrm>
              <a:off x="722969" y="1734718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7"/>
            <p:cNvSpPr/>
            <p:nvPr/>
          </p:nvSpPr>
          <p:spPr>
            <a:xfrm>
              <a:off x="788186" y="1799935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7"/>
            <p:cNvSpPr/>
            <p:nvPr/>
          </p:nvSpPr>
          <p:spPr>
            <a:xfrm>
              <a:off x="403238" y="1532848"/>
              <a:ext cx="20864" cy="20311"/>
            </a:xfrm>
            <a:custGeom>
              <a:rect b="b" l="l" r="r" t="t"/>
              <a:pathLst>
                <a:path extrusionOk="0" h="147" w="151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7"/>
            <p:cNvSpPr/>
            <p:nvPr/>
          </p:nvSpPr>
          <p:spPr>
            <a:xfrm>
              <a:off x="468317" y="1598066"/>
              <a:ext cx="21002" cy="20311"/>
            </a:xfrm>
            <a:custGeom>
              <a:rect b="b" l="l" r="r" t="t"/>
              <a:pathLst>
                <a:path extrusionOk="0" h="147" w="152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7"/>
            <p:cNvSpPr/>
            <p:nvPr/>
          </p:nvSpPr>
          <p:spPr>
            <a:xfrm>
              <a:off x="533534" y="1663283"/>
              <a:ext cx="20035" cy="20173"/>
            </a:xfrm>
            <a:custGeom>
              <a:rect b="b" l="l" r="r" t="t"/>
              <a:pathLst>
                <a:path extrusionOk="0" h="146" w="145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598752" y="1728639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663969" y="1793856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729186" y="1859073"/>
              <a:ext cx="20173" cy="20035"/>
            </a:xfrm>
            <a:custGeom>
              <a:rect b="b" l="l" r="r" t="t"/>
              <a:pathLst>
                <a:path extrusionOk="0" h="145" w="146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344100" y="1591986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409317" y="1657203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7"/>
            <p:cNvSpPr/>
            <p:nvPr/>
          </p:nvSpPr>
          <p:spPr>
            <a:xfrm>
              <a:off x="474535" y="1722421"/>
              <a:ext cx="20173" cy="20173"/>
            </a:xfrm>
            <a:custGeom>
              <a:rect b="b" l="l" r="r" t="t"/>
              <a:pathLst>
                <a:path extrusionOk="0" h="146" w="146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7"/>
            <p:cNvSpPr/>
            <p:nvPr/>
          </p:nvSpPr>
          <p:spPr>
            <a:xfrm>
              <a:off x="539752" y="1787500"/>
              <a:ext cx="21140" cy="20311"/>
            </a:xfrm>
            <a:custGeom>
              <a:rect b="b" l="l" r="r" t="t"/>
              <a:pathLst>
                <a:path extrusionOk="0" h="147" w="153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604969" y="1852994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7"/>
            <p:cNvSpPr/>
            <p:nvPr/>
          </p:nvSpPr>
          <p:spPr>
            <a:xfrm>
              <a:off x="670187" y="1918211"/>
              <a:ext cx="20173" cy="20035"/>
            </a:xfrm>
            <a:custGeom>
              <a:rect b="b" l="l" r="r" t="t"/>
              <a:pathLst>
                <a:path extrusionOk="0" h="145" w="146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47"/>
          <p:cNvGrpSpPr/>
          <p:nvPr/>
        </p:nvGrpSpPr>
        <p:grpSpPr>
          <a:xfrm>
            <a:off x="450425" y="3985400"/>
            <a:ext cx="264675" cy="222000"/>
            <a:chOff x="1858425" y="4612725"/>
            <a:chExt cx="264675" cy="222000"/>
          </a:xfrm>
        </p:grpSpPr>
        <p:cxnSp>
          <p:nvCxnSpPr>
            <p:cNvPr id="637" name="Google Shape;637;p4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8" name="Google Shape;638;p4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9" name="Google Shape;639;p4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0" name="Google Shape;640;p4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bg>
      <p:bgPr>
        <a:solidFill>
          <a:schemeClr val="dk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8"/>
          <p:cNvSpPr txBox="1"/>
          <p:nvPr>
            <p:ph idx="1" type="subTitle"/>
          </p:nvPr>
        </p:nvSpPr>
        <p:spPr>
          <a:xfrm>
            <a:off x="1183247" y="3435681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643" name="Google Shape;643;p48"/>
          <p:cNvSpPr txBox="1"/>
          <p:nvPr>
            <p:ph idx="2" type="subTitle"/>
          </p:nvPr>
        </p:nvSpPr>
        <p:spPr>
          <a:xfrm>
            <a:off x="3516631" y="3435682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644" name="Google Shape;644;p48"/>
          <p:cNvSpPr txBox="1"/>
          <p:nvPr>
            <p:ph idx="3" type="subTitle"/>
          </p:nvPr>
        </p:nvSpPr>
        <p:spPr>
          <a:xfrm>
            <a:off x="5857775" y="3435682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645" name="Google Shape;645;p48"/>
          <p:cNvSpPr txBox="1"/>
          <p:nvPr>
            <p:ph idx="4" type="subTitle"/>
          </p:nvPr>
        </p:nvSpPr>
        <p:spPr>
          <a:xfrm>
            <a:off x="1320347" y="3047835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46" name="Google Shape;646;p48"/>
          <p:cNvSpPr txBox="1"/>
          <p:nvPr>
            <p:ph idx="5" type="subTitle"/>
          </p:nvPr>
        </p:nvSpPr>
        <p:spPr>
          <a:xfrm>
            <a:off x="3653731" y="304782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47" name="Google Shape;647;p48"/>
          <p:cNvSpPr txBox="1"/>
          <p:nvPr>
            <p:ph idx="6" type="subTitle"/>
          </p:nvPr>
        </p:nvSpPr>
        <p:spPr>
          <a:xfrm>
            <a:off x="5994875" y="304782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48" name="Google Shape;648;p48"/>
          <p:cNvSpPr txBox="1"/>
          <p:nvPr>
            <p:ph idx="7" type="subTitle"/>
          </p:nvPr>
        </p:nvSpPr>
        <p:spPr>
          <a:xfrm>
            <a:off x="1183247" y="1872101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649" name="Google Shape;649;p48"/>
          <p:cNvSpPr txBox="1"/>
          <p:nvPr>
            <p:ph idx="8" type="subTitle"/>
          </p:nvPr>
        </p:nvSpPr>
        <p:spPr>
          <a:xfrm>
            <a:off x="3516631" y="1872095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650" name="Google Shape;650;p48"/>
          <p:cNvSpPr txBox="1"/>
          <p:nvPr>
            <p:ph idx="9" type="subTitle"/>
          </p:nvPr>
        </p:nvSpPr>
        <p:spPr>
          <a:xfrm>
            <a:off x="5857775" y="1872095"/>
            <a:ext cx="2103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None/>
              <a:defRPr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651" name="Google Shape;651;p48"/>
          <p:cNvSpPr txBox="1"/>
          <p:nvPr>
            <p:ph idx="13" type="subTitle"/>
          </p:nvPr>
        </p:nvSpPr>
        <p:spPr>
          <a:xfrm>
            <a:off x="1320347" y="150230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52" name="Google Shape;652;p48"/>
          <p:cNvSpPr txBox="1"/>
          <p:nvPr>
            <p:ph idx="14" type="subTitle"/>
          </p:nvPr>
        </p:nvSpPr>
        <p:spPr>
          <a:xfrm>
            <a:off x="3653731" y="150230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53" name="Google Shape;653;p48"/>
          <p:cNvSpPr txBox="1"/>
          <p:nvPr>
            <p:ph idx="15" type="subTitle"/>
          </p:nvPr>
        </p:nvSpPr>
        <p:spPr>
          <a:xfrm>
            <a:off x="5994875" y="150230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taatliches"/>
              <a:buNone/>
              <a:defRPr sz="12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54" name="Google Shape;654;p48"/>
          <p:cNvSpPr txBox="1"/>
          <p:nvPr>
            <p:ph type="title"/>
          </p:nvPr>
        </p:nvSpPr>
        <p:spPr>
          <a:xfrm>
            <a:off x="719990" y="4416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5" name="Google Shape;655;p48"/>
          <p:cNvSpPr/>
          <p:nvPr/>
        </p:nvSpPr>
        <p:spPr>
          <a:xfrm flipH="1" rot="-828697">
            <a:off x="-4318790" y="2693242"/>
            <a:ext cx="11932417" cy="605900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" name="Google Shape;656;p48"/>
          <p:cNvGrpSpPr/>
          <p:nvPr/>
        </p:nvGrpSpPr>
        <p:grpSpPr>
          <a:xfrm>
            <a:off x="7971920" y="413984"/>
            <a:ext cx="442959" cy="147424"/>
            <a:chOff x="7749438" y="2914107"/>
            <a:chExt cx="268818" cy="89462"/>
          </a:xfrm>
        </p:grpSpPr>
        <p:sp>
          <p:nvSpPr>
            <p:cNvPr id="657" name="Google Shape;657;p48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1" name="Google Shape;661;p48"/>
          <p:cNvGrpSpPr/>
          <p:nvPr/>
        </p:nvGrpSpPr>
        <p:grpSpPr>
          <a:xfrm>
            <a:off x="455325" y="4608500"/>
            <a:ext cx="264675" cy="222000"/>
            <a:chOff x="1858425" y="4612725"/>
            <a:chExt cx="264675" cy="222000"/>
          </a:xfrm>
        </p:grpSpPr>
        <p:cxnSp>
          <p:nvCxnSpPr>
            <p:cNvPr id="662" name="Google Shape;662;p4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3" name="Google Shape;663;p4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4" name="Google Shape;664;p4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5" name="Google Shape;665;p4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bg>
      <p:bgPr>
        <a:solidFill>
          <a:schemeClr val="dk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9"/>
          <p:cNvSpPr txBox="1"/>
          <p:nvPr>
            <p:ph idx="1" type="subTitle"/>
          </p:nvPr>
        </p:nvSpPr>
        <p:spPr>
          <a:xfrm>
            <a:off x="715100" y="1929225"/>
            <a:ext cx="307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8" name="Google Shape;668;p49"/>
          <p:cNvSpPr txBox="1"/>
          <p:nvPr>
            <p:ph idx="2" type="subTitle"/>
          </p:nvPr>
        </p:nvSpPr>
        <p:spPr>
          <a:xfrm>
            <a:off x="715100" y="3272888"/>
            <a:ext cx="307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49"/>
          <p:cNvSpPr txBox="1"/>
          <p:nvPr>
            <p:ph type="title"/>
          </p:nvPr>
        </p:nvSpPr>
        <p:spPr>
          <a:xfrm>
            <a:off x="715100" y="1370025"/>
            <a:ext cx="365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0" name="Google Shape;670;p49"/>
          <p:cNvSpPr txBox="1"/>
          <p:nvPr>
            <p:ph idx="3" type="title"/>
          </p:nvPr>
        </p:nvSpPr>
        <p:spPr>
          <a:xfrm>
            <a:off x="715100" y="2708863"/>
            <a:ext cx="3651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1" name="Google Shape;671;p49"/>
          <p:cNvSpPr txBox="1"/>
          <p:nvPr>
            <p:ph idx="4" type="title"/>
          </p:nvPr>
        </p:nvSpPr>
        <p:spPr>
          <a:xfrm>
            <a:off x="715100" y="438600"/>
            <a:ext cx="729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49"/>
          <p:cNvSpPr/>
          <p:nvPr/>
        </p:nvSpPr>
        <p:spPr>
          <a:xfrm flipH="1" rot="-3159936">
            <a:off x="3281879" y="964660"/>
            <a:ext cx="11932808" cy="6058758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9"/>
          <p:cNvSpPr/>
          <p:nvPr/>
        </p:nvSpPr>
        <p:spPr>
          <a:xfrm flipH="1" rot="-3159936">
            <a:off x="3852373" y="1584015"/>
            <a:ext cx="11932808" cy="6058758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9"/>
          <p:cNvSpPr/>
          <p:nvPr/>
        </p:nvSpPr>
        <p:spPr>
          <a:xfrm>
            <a:off x="8508775" y="330525"/>
            <a:ext cx="276000" cy="345500"/>
          </a:xfrm>
          <a:custGeom>
            <a:rect b="b" l="l" r="r" t="t"/>
            <a:pathLst>
              <a:path extrusionOk="0" h="13820" w="1104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5" name="Google Shape;675;p49"/>
          <p:cNvGrpSpPr/>
          <p:nvPr/>
        </p:nvGrpSpPr>
        <p:grpSpPr>
          <a:xfrm rot="5400000">
            <a:off x="493620" y="4539671"/>
            <a:ext cx="442959" cy="147424"/>
            <a:chOff x="7749438" y="2914107"/>
            <a:chExt cx="268818" cy="89462"/>
          </a:xfrm>
        </p:grpSpPr>
        <p:sp>
          <p:nvSpPr>
            <p:cNvPr id="676" name="Google Shape;676;p49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rgbClr val="191919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50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82" name="Google Shape;682;p50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50"/>
          <p:cNvSpPr/>
          <p:nvPr/>
        </p:nvSpPr>
        <p:spPr>
          <a:xfrm rot="10800000">
            <a:off x="-1634451" y="-5023728"/>
            <a:ext cx="10744262" cy="799553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0"/>
          <p:cNvSpPr/>
          <p:nvPr/>
        </p:nvSpPr>
        <p:spPr>
          <a:xfrm flipH="1" rot="-1045168">
            <a:off x="-2228466" y="2461181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8" name="Google Shape;688;p50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689" name="Google Shape;689;p5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0" name="Google Shape;690;p5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1" name="Google Shape;691;p5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2" name="Google Shape;692;p5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rgbClr val="191919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1"/>
          <p:cNvSpPr/>
          <p:nvPr/>
        </p:nvSpPr>
        <p:spPr>
          <a:xfrm>
            <a:off x="-301212" y="2171700"/>
            <a:ext cx="10744262" cy="799553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1"/>
          <p:cNvSpPr/>
          <p:nvPr/>
        </p:nvSpPr>
        <p:spPr>
          <a:xfrm flipH="1" rot="9754832">
            <a:off x="-895216" y="-3376635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6" name="Google Shape;696;p51"/>
          <p:cNvGrpSpPr/>
          <p:nvPr/>
        </p:nvGrpSpPr>
        <p:grpSpPr>
          <a:xfrm rot="5400000">
            <a:off x="-734210" y="3491846"/>
            <a:ext cx="2148656" cy="84630"/>
            <a:chOff x="1593183" y="4904561"/>
            <a:chExt cx="3994525" cy="157335"/>
          </a:xfrm>
        </p:grpSpPr>
        <p:sp>
          <p:nvSpPr>
            <p:cNvPr id="697" name="Google Shape;697;p51"/>
            <p:cNvSpPr/>
            <p:nvPr/>
          </p:nvSpPr>
          <p:spPr>
            <a:xfrm>
              <a:off x="1593183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2137981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2682123" y="4904561"/>
              <a:ext cx="182908" cy="157335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3225610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3769752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4313894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4858691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5403489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51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06" name="Google Shape;706;p51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191919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/>
          <p:nvPr/>
        </p:nvSpPr>
        <p:spPr>
          <a:xfrm rot="1001129">
            <a:off x="-1343651" y="1715239"/>
            <a:ext cx="14095371" cy="7623179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20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96" name="Google Shape;96;p20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0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0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0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20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01" name="Google Shape;101;p20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20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20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20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_1">
    <p:bg>
      <p:bgPr>
        <a:solidFill>
          <a:srgbClr val="191919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2" type="subTitle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3" type="subTitle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4" type="subTitle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5" type="subTitle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6" type="subTitle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/>
          <p:nvPr/>
        </p:nvSpPr>
        <p:spPr>
          <a:xfrm>
            <a:off x="154176" y="2007275"/>
            <a:ext cx="10744262" cy="799553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-35349" y="2365300"/>
            <a:ext cx="10744262" cy="799553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21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116" name="Google Shape;116;p21"/>
            <p:cNvSpPr/>
            <p:nvPr/>
          </p:nvSpPr>
          <p:spPr>
            <a:xfrm>
              <a:off x="639236" y="1296850"/>
              <a:ext cx="21002" cy="20035"/>
            </a:xfrm>
            <a:custGeom>
              <a:rect b="b" l="l" r="r" t="t"/>
              <a:pathLst>
                <a:path extrusionOk="0" h="145" w="152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704453" y="1362067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769671" y="1427285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834888" y="1492502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900105" y="1557719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965323" y="1622937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580237" y="1355850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645454" y="1421067"/>
              <a:ext cx="20173" cy="20173"/>
            </a:xfrm>
            <a:custGeom>
              <a:rect b="b" l="l" r="r" t="t"/>
              <a:pathLst>
                <a:path extrusionOk="0" h="146" w="146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710533" y="1486284"/>
              <a:ext cx="21140" cy="20311"/>
            </a:xfrm>
            <a:custGeom>
              <a:rect b="b" l="l" r="r" t="t"/>
              <a:pathLst>
                <a:path extrusionOk="0" h="147" w="153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75750" y="1551502"/>
              <a:ext cx="20173" cy="20173"/>
            </a:xfrm>
            <a:custGeom>
              <a:rect b="b" l="l" r="r" t="t"/>
              <a:pathLst>
                <a:path extrusionOk="0" h="146" w="146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840968" y="1616857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906185" y="1682074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521099" y="1414849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586316" y="1480067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651533" y="1545284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16751" y="1610501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82106" y="1675719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847324" y="1740936"/>
              <a:ext cx="21002" cy="20311"/>
            </a:xfrm>
            <a:custGeom>
              <a:rect b="b" l="l" r="r" t="t"/>
              <a:pathLst>
                <a:path extrusionOk="0" h="147" w="152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462099" y="1473987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527455" y="1539204"/>
              <a:ext cx="21002" cy="20035"/>
            </a:xfrm>
            <a:custGeom>
              <a:rect b="b" l="l" r="r" t="t"/>
              <a:pathLst>
                <a:path extrusionOk="0" h="145" w="152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592672" y="1604422"/>
              <a:ext cx="21002" cy="20035"/>
            </a:xfrm>
            <a:custGeom>
              <a:rect b="b" l="l" r="r" t="t"/>
              <a:pathLst>
                <a:path extrusionOk="0" h="145" w="152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657889" y="1669501"/>
              <a:ext cx="20864" cy="20173"/>
            </a:xfrm>
            <a:custGeom>
              <a:rect b="b" l="l" r="r" t="t"/>
              <a:pathLst>
                <a:path extrusionOk="0" h="146" w="151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22969" y="1734718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88186" y="1799935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03238" y="1532848"/>
              <a:ext cx="20864" cy="20311"/>
            </a:xfrm>
            <a:custGeom>
              <a:rect b="b" l="l" r="r" t="t"/>
              <a:pathLst>
                <a:path extrusionOk="0" h="147" w="151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468317" y="1598066"/>
              <a:ext cx="21002" cy="20311"/>
            </a:xfrm>
            <a:custGeom>
              <a:rect b="b" l="l" r="r" t="t"/>
              <a:pathLst>
                <a:path extrusionOk="0" h="147" w="152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533534" y="1663283"/>
              <a:ext cx="20035" cy="20173"/>
            </a:xfrm>
            <a:custGeom>
              <a:rect b="b" l="l" r="r" t="t"/>
              <a:pathLst>
                <a:path extrusionOk="0" h="146" w="145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598752" y="1728639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63969" y="1793856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729186" y="1859073"/>
              <a:ext cx="20173" cy="20035"/>
            </a:xfrm>
            <a:custGeom>
              <a:rect b="b" l="l" r="r" t="t"/>
              <a:pathLst>
                <a:path extrusionOk="0" h="145" w="146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344100" y="1591986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409317" y="1657203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474535" y="1722421"/>
              <a:ext cx="20173" cy="20173"/>
            </a:xfrm>
            <a:custGeom>
              <a:rect b="b" l="l" r="r" t="t"/>
              <a:pathLst>
                <a:path extrusionOk="0" h="146" w="146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539752" y="1787500"/>
              <a:ext cx="21140" cy="20311"/>
            </a:xfrm>
            <a:custGeom>
              <a:rect b="b" l="l" r="r" t="t"/>
              <a:pathLst>
                <a:path extrusionOk="0" h="147" w="153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04969" y="1852994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670187" y="1918211"/>
              <a:ext cx="20173" cy="20035"/>
            </a:xfrm>
            <a:custGeom>
              <a:rect b="b" l="l" r="r" t="t"/>
              <a:pathLst>
                <a:path extrusionOk="0" h="145" w="146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3" name="Google Shape;153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2_1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22"/>
          <p:cNvSpPr txBox="1"/>
          <p:nvPr>
            <p:ph idx="1" type="subTitle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2" type="title"/>
          </p:nvPr>
        </p:nvSpPr>
        <p:spPr>
          <a:xfrm>
            <a:off x="715088" y="446894"/>
            <a:ext cx="73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3" type="ctrTitle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22"/>
          <p:cNvSpPr txBox="1"/>
          <p:nvPr>
            <p:ph idx="4" type="subTitle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63" name="Google Shape;163;p22"/>
          <p:cNvSpPr/>
          <p:nvPr/>
        </p:nvSpPr>
        <p:spPr>
          <a:xfrm rot="868138">
            <a:off x="-3156671" y="2341941"/>
            <a:ext cx="14404712" cy="4305838"/>
          </a:xfrm>
          <a:custGeom>
            <a:rect b="b" l="l" r="r" t="t"/>
            <a:pathLst>
              <a:path extrusionOk="0" h="118213" w="358119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165" name="Google Shape;165;p22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22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70" name="Google Shape;170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rgbClr val="191919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6" name="Google Shape;176;p23"/>
          <p:cNvSpPr txBox="1"/>
          <p:nvPr>
            <p:ph idx="1" type="subTitle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" name="Google Shape;177;p23"/>
          <p:cNvSpPr/>
          <p:nvPr/>
        </p:nvSpPr>
        <p:spPr>
          <a:xfrm rot="1001164">
            <a:off x="-2351157" y="1410668"/>
            <a:ext cx="13846306" cy="792706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3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179" name="Google Shape;179;p23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23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184" name="Google Shape;184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" name="Google Shape;185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1"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1390250" y="2273800"/>
            <a:ext cx="6389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2216025" y="3605125"/>
            <a:ext cx="4861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24"/>
          <p:cNvSpPr/>
          <p:nvPr/>
        </p:nvSpPr>
        <p:spPr>
          <a:xfrm flipH="1" rot="9798871">
            <a:off x="-1267451" y="-3724861"/>
            <a:ext cx="14095371" cy="7623179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/>
          <p:nvPr/>
        </p:nvSpPr>
        <p:spPr>
          <a:xfrm flipH="1" rot="9798836">
            <a:off x="-1469982" y="-4562832"/>
            <a:ext cx="13846306" cy="792706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24"/>
          <p:cNvGrpSpPr/>
          <p:nvPr/>
        </p:nvGrpSpPr>
        <p:grpSpPr>
          <a:xfrm>
            <a:off x="652226" y="4608499"/>
            <a:ext cx="1608509" cy="174242"/>
            <a:chOff x="7696550" y="850149"/>
            <a:chExt cx="1671873" cy="181125"/>
          </a:xfrm>
        </p:grpSpPr>
        <p:sp>
          <p:nvSpPr>
            <p:cNvPr id="194" name="Google Shape;194;p24"/>
            <p:cNvSpPr/>
            <p:nvPr/>
          </p:nvSpPr>
          <p:spPr>
            <a:xfrm>
              <a:off x="769655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7811023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792528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803975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8154227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826848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8382741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8497215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8611472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8725729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8840418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8954459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8049924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8164181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8278655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8392912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8507169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8621642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8736116" y="979338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8850373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8964846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9079103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9193360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9307617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24"/>
          <p:cNvGrpSpPr/>
          <p:nvPr/>
        </p:nvGrpSpPr>
        <p:grpSpPr>
          <a:xfrm flipH="1">
            <a:off x="6221176" y="1600099"/>
            <a:ext cx="1608509" cy="174242"/>
            <a:chOff x="7696550" y="850149"/>
            <a:chExt cx="1671873" cy="181125"/>
          </a:xfrm>
        </p:grpSpPr>
        <p:sp>
          <p:nvSpPr>
            <p:cNvPr id="219" name="Google Shape;219;p24"/>
            <p:cNvSpPr/>
            <p:nvPr/>
          </p:nvSpPr>
          <p:spPr>
            <a:xfrm>
              <a:off x="769655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7811023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792528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803975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8154227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826848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8382741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8497215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8611472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8725729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8840418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8954459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8049924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8164181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8278655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8392912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8507169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8621642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8736116" y="979338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8850373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8964846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9079103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9193360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9307617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24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244" name="Google Shape;244;p24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191919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" name="Google Shape;250;p25"/>
          <p:cNvSpPr/>
          <p:nvPr/>
        </p:nvSpPr>
        <p:spPr>
          <a:xfrm rot="1001129">
            <a:off x="-2581476" y="2249314"/>
            <a:ext cx="14095371" cy="7623179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5"/>
          <p:cNvSpPr/>
          <p:nvPr/>
        </p:nvSpPr>
        <p:spPr>
          <a:xfrm flipH="1" rot="9798871">
            <a:off x="5929637" y="-5217361"/>
            <a:ext cx="14095371" cy="7623179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25"/>
          <p:cNvGrpSpPr/>
          <p:nvPr/>
        </p:nvGrpSpPr>
        <p:grpSpPr>
          <a:xfrm flipH="1" rot="10390200">
            <a:off x="8350198" y="661562"/>
            <a:ext cx="382627" cy="285531"/>
            <a:chOff x="8730655" y="2307484"/>
            <a:chExt cx="275278" cy="205421"/>
          </a:xfrm>
        </p:grpSpPr>
        <p:sp>
          <p:nvSpPr>
            <p:cNvPr id="253" name="Google Shape;253;p25"/>
            <p:cNvSpPr/>
            <p:nvPr/>
          </p:nvSpPr>
          <p:spPr>
            <a:xfrm>
              <a:off x="8730655" y="2307484"/>
              <a:ext cx="137419" cy="135561"/>
            </a:xfrm>
            <a:custGeom>
              <a:rect b="b" l="l" r="r" t="t"/>
              <a:pathLst>
                <a:path extrusionOk="0" h="1238" w="1255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8936950" y="2442934"/>
              <a:ext cx="68983" cy="69971"/>
            </a:xfrm>
            <a:custGeom>
              <a:rect b="b" l="l" r="r" t="t"/>
              <a:pathLst>
                <a:path extrusionOk="0" h="639" w="63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25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256" name="Google Shape;256;p25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hyperlink" Target="https://docs.google.com/document/d/1X8KOoGk54Vf9qXRHLfo1T-GHqytZRQ3P/edit?usp=sharing&amp;ouid=111896317350077460128&amp;rtpof=true&amp;sd=tru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docs.google.com/spreadsheets/d/1rb-3yoe-Oc6ytnKloqkdY4g3LahAxtBj/edit?usp=sharing&amp;ouid=116511473278853002655&amp;rtpof=true&amp;sd=tru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document/d/14rYf64-2zclQBaPj_C7Ce38ajNnFtClubsbbKsUOwrU/edi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hyperlink" Target="https://drive.google.com/file/d/1jxtYsJtANDBVhX-eCVnDociu1zfXVfNN/view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"/>
          <p:cNvSpPr/>
          <p:nvPr/>
        </p:nvSpPr>
        <p:spPr>
          <a:xfrm>
            <a:off x="7749438" y="2958673"/>
            <a:ext cx="89569" cy="110"/>
          </a:xfrm>
          <a:custGeom>
            <a:rect b="b" l="l" r="r" t="t"/>
            <a:pathLst>
              <a:path extrusionOk="0" h="1" w="818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"/>
          <p:cNvSpPr/>
          <p:nvPr/>
        </p:nvSpPr>
        <p:spPr>
          <a:xfrm>
            <a:off x="7794223" y="2914107"/>
            <a:ext cx="109" cy="89462"/>
          </a:xfrm>
          <a:custGeom>
            <a:rect b="b" l="l" r="r" t="t"/>
            <a:pathLst>
              <a:path extrusionOk="0" h="817" w="1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"/>
          <p:cNvSpPr/>
          <p:nvPr/>
        </p:nvSpPr>
        <p:spPr>
          <a:xfrm>
            <a:off x="7928797" y="2958673"/>
            <a:ext cx="89459" cy="110"/>
          </a:xfrm>
          <a:custGeom>
            <a:rect b="b" l="l" r="r" t="t"/>
            <a:pathLst>
              <a:path extrusionOk="0" h="1" w="817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"/>
          <p:cNvSpPr/>
          <p:nvPr/>
        </p:nvSpPr>
        <p:spPr>
          <a:xfrm>
            <a:off x="7973472" y="2914107"/>
            <a:ext cx="109" cy="89462"/>
          </a:xfrm>
          <a:custGeom>
            <a:rect b="b" l="l" r="r" t="t"/>
            <a:pathLst>
              <a:path extrusionOk="0" h="817" w="1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"/>
          <p:cNvSpPr/>
          <p:nvPr/>
        </p:nvSpPr>
        <p:spPr>
          <a:xfrm flipH="1">
            <a:off x="1611150" y="1142205"/>
            <a:ext cx="230888" cy="213549"/>
          </a:xfrm>
          <a:custGeom>
            <a:rect b="b" l="l" r="r" t="t"/>
            <a:pathLst>
              <a:path extrusionOk="0" h="10214" w="11042">
                <a:moveTo>
                  <a:pt x="8207" y="0"/>
                </a:moveTo>
                <a:cubicBezTo>
                  <a:pt x="7954" y="0"/>
                  <a:pt x="7887" y="370"/>
                  <a:pt x="8006" y="773"/>
                </a:cubicBezTo>
                <a:cubicBezTo>
                  <a:pt x="7372" y="573"/>
                  <a:pt x="6738" y="439"/>
                  <a:pt x="6071" y="373"/>
                </a:cubicBezTo>
                <a:cubicBezTo>
                  <a:pt x="5704" y="473"/>
                  <a:pt x="5371" y="606"/>
                  <a:pt x="5037" y="773"/>
                </a:cubicBezTo>
                <a:cubicBezTo>
                  <a:pt x="4804" y="740"/>
                  <a:pt x="4603" y="706"/>
                  <a:pt x="4370" y="706"/>
                </a:cubicBezTo>
                <a:cubicBezTo>
                  <a:pt x="4036" y="840"/>
                  <a:pt x="3703" y="1006"/>
                  <a:pt x="3403" y="1207"/>
                </a:cubicBezTo>
                <a:cubicBezTo>
                  <a:pt x="3169" y="1273"/>
                  <a:pt x="2936" y="1340"/>
                  <a:pt x="2702" y="1440"/>
                </a:cubicBezTo>
                <a:cubicBezTo>
                  <a:pt x="2335" y="1640"/>
                  <a:pt x="1868" y="2641"/>
                  <a:pt x="1868" y="2641"/>
                </a:cubicBezTo>
                <a:cubicBezTo>
                  <a:pt x="1868" y="2641"/>
                  <a:pt x="1201" y="2908"/>
                  <a:pt x="1101" y="3141"/>
                </a:cubicBezTo>
                <a:cubicBezTo>
                  <a:pt x="967" y="3341"/>
                  <a:pt x="0" y="4742"/>
                  <a:pt x="267" y="4843"/>
                </a:cubicBezTo>
                <a:cubicBezTo>
                  <a:pt x="356" y="4882"/>
                  <a:pt x="455" y="4899"/>
                  <a:pt x="560" y="4899"/>
                </a:cubicBezTo>
                <a:cubicBezTo>
                  <a:pt x="1160" y="4899"/>
                  <a:pt x="1935" y="4342"/>
                  <a:pt x="1935" y="4342"/>
                </a:cubicBezTo>
                <a:cubicBezTo>
                  <a:pt x="1935" y="4342"/>
                  <a:pt x="3503" y="4476"/>
                  <a:pt x="3603" y="4909"/>
                </a:cubicBezTo>
                <a:cubicBezTo>
                  <a:pt x="3669" y="5310"/>
                  <a:pt x="4870" y="7411"/>
                  <a:pt x="5637" y="7745"/>
                </a:cubicBezTo>
                <a:lnTo>
                  <a:pt x="5637" y="10213"/>
                </a:lnTo>
                <a:lnTo>
                  <a:pt x="10074" y="9913"/>
                </a:lnTo>
                <a:lnTo>
                  <a:pt x="9774" y="7278"/>
                </a:lnTo>
                <a:cubicBezTo>
                  <a:pt x="9774" y="7278"/>
                  <a:pt x="11041" y="4976"/>
                  <a:pt x="11041" y="4776"/>
                </a:cubicBezTo>
                <a:cubicBezTo>
                  <a:pt x="11041" y="4576"/>
                  <a:pt x="10574" y="2274"/>
                  <a:pt x="10107" y="1640"/>
                </a:cubicBezTo>
                <a:cubicBezTo>
                  <a:pt x="9640" y="1107"/>
                  <a:pt x="9140" y="640"/>
                  <a:pt x="8606" y="206"/>
                </a:cubicBezTo>
                <a:cubicBezTo>
                  <a:pt x="8442" y="61"/>
                  <a:pt x="8309" y="0"/>
                  <a:pt x="8207" y="0"/>
                </a:cubicBezTo>
                <a:close/>
              </a:path>
            </a:pathLst>
          </a:custGeom>
          <a:solidFill>
            <a:schemeClr val="lt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"/>
          <p:cNvSpPr/>
          <p:nvPr/>
        </p:nvSpPr>
        <p:spPr>
          <a:xfrm flipH="1">
            <a:off x="816696" y="1241662"/>
            <a:ext cx="479508" cy="448842"/>
          </a:xfrm>
          <a:custGeom>
            <a:rect b="b" l="l" r="r" t="t"/>
            <a:pathLst>
              <a:path extrusionOk="0" h="21468" w="22932">
                <a:moveTo>
                  <a:pt x="12977" y="0"/>
                </a:moveTo>
                <a:cubicBezTo>
                  <a:pt x="11732" y="0"/>
                  <a:pt x="10789" y="352"/>
                  <a:pt x="10789" y="352"/>
                </a:cubicBezTo>
                <a:cubicBezTo>
                  <a:pt x="9740" y="173"/>
                  <a:pt x="8798" y="89"/>
                  <a:pt x="7952" y="89"/>
                </a:cubicBezTo>
                <a:cubicBezTo>
                  <a:pt x="0" y="89"/>
                  <a:pt x="544" y="7454"/>
                  <a:pt x="815" y="11494"/>
                </a:cubicBezTo>
                <a:cubicBezTo>
                  <a:pt x="1416" y="20000"/>
                  <a:pt x="4351" y="21467"/>
                  <a:pt x="4351" y="21467"/>
                </a:cubicBezTo>
                <a:cubicBezTo>
                  <a:pt x="8054" y="20178"/>
                  <a:pt x="10956" y="19748"/>
                  <a:pt x="13180" y="19748"/>
                </a:cubicBezTo>
                <a:cubicBezTo>
                  <a:pt x="17627" y="19748"/>
                  <a:pt x="19362" y="21467"/>
                  <a:pt x="19362" y="21467"/>
                </a:cubicBezTo>
                <a:cubicBezTo>
                  <a:pt x="22931" y="9859"/>
                  <a:pt x="19228" y="3321"/>
                  <a:pt x="16193" y="1020"/>
                </a:cubicBezTo>
                <a:cubicBezTo>
                  <a:pt x="15145" y="222"/>
                  <a:pt x="13966" y="0"/>
                  <a:pt x="12977" y="0"/>
                </a:cubicBezTo>
                <a:close/>
              </a:path>
            </a:pathLst>
          </a:custGeom>
          <a:solidFill>
            <a:srgbClr val="19191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"/>
          <p:cNvSpPr/>
          <p:nvPr/>
        </p:nvSpPr>
        <p:spPr>
          <a:xfrm flipH="1">
            <a:off x="1163509" y="1447308"/>
            <a:ext cx="113897" cy="119905"/>
          </a:xfrm>
          <a:custGeom>
            <a:rect b="b" l="l" r="r" t="t"/>
            <a:pathLst>
              <a:path extrusionOk="0" h="5735" w="5447">
                <a:moveTo>
                  <a:pt x="3082" y="0"/>
                </a:moveTo>
                <a:cubicBezTo>
                  <a:pt x="1003" y="0"/>
                  <a:pt x="1" y="5406"/>
                  <a:pt x="3152" y="5727"/>
                </a:cubicBezTo>
                <a:cubicBezTo>
                  <a:pt x="3199" y="5732"/>
                  <a:pt x="3245" y="5734"/>
                  <a:pt x="3291" y="5734"/>
                </a:cubicBezTo>
                <a:cubicBezTo>
                  <a:pt x="5446" y="5734"/>
                  <a:pt x="5246" y="383"/>
                  <a:pt x="3319" y="23"/>
                </a:cubicBezTo>
                <a:cubicBezTo>
                  <a:pt x="3238" y="8"/>
                  <a:pt x="3159" y="0"/>
                  <a:pt x="3082" y="0"/>
                </a:cubicBezTo>
                <a:close/>
              </a:path>
            </a:pathLst>
          </a:custGeom>
          <a:solidFill>
            <a:srgbClr val="D0E1A3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"/>
          <p:cNvSpPr/>
          <p:nvPr/>
        </p:nvSpPr>
        <p:spPr>
          <a:xfrm flipH="1">
            <a:off x="1103811" y="1416867"/>
            <a:ext cx="155612" cy="164061"/>
          </a:xfrm>
          <a:custGeom>
            <a:rect b="b" l="l" r="r" t="t"/>
            <a:pathLst>
              <a:path extrusionOk="0" h="7847" w="7442">
                <a:moveTo>
                  <a:pt x="2930" y="1"/>
                </a:moveTo>
                <a:cubicBezTo>
                  <a:pt x="0" y="1"/>
                  <a:pt x="248" y="7327"/>
                  <a:pt x="2892" y="7817"/>
                </a:cubicBezTo>
                <a:cubicBezTo>
                  <a:pt x="2997" y="7837"/>
                  <a:pt x="3100" y="7846"/>
                  <a:pt x="3201" y="7846"/>
                </a:cubicBezTo>
                <a:cubicBezTo>
                  <a:pt x="6036" y="7846"/>
                  <a:pt x="7442" y="430"/>
                  <a:pt x="3126" y="11"/>
                </a:cubicBezTo>
                <a:cubicBezTo>
                  <a:pt x="3059" y="4"/>
                  <a:pt x="2994" y="1"/>
                  <a:pt x="2930" y="1"/>
                </a:cubicBezTo>
                <a:close/>
              </a:path>
            </a:pathLst>
          </a:custGeom>
          <a:solidFill>
            <a:srgbClr val="757575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"/>
          <p:cNvSpPr/>
          <p:nvPr/>
        </p:nvSpPr>
        <p:spPr>
          <a:xfrm flipH="1">
            <a:off x="1300072" y="3972433"/>
            <a:ext cx="317267" cy="211375"/>
          </a:xfrm>
          <a:custGeom>
            <a:rect b="b" l="l" r="r" t="t"/>
            <a:pathLst>
              <a:path extrusionOk="0" h="10110" w="15173">
                <a:moveTo>
                  <a:pt x="14772" y="0"/>
                </a:moveTo>
                <a:lnTo>
                  <a:pt x="1163" y="8139"/>
                </a:lnTo>
                <a:cubicBezTo>
                  <a:pt x="1163" y="8139"/>
                  <a:pt x="0" y="10109"/>
                  <a:pt x="3807" y="10109"/>
                </a:cubicBezTo>
                <a:cubicBezTo>
                  <a:pt x="3869" y="10109"/>
                  <a:pt x="3933" y="10109"/>
                  <a:pt x="3998" y="10108"/>
                </a:cubicBezTo>
                <a:cubicBezTo>
                  <a:pt x="8034" y="10041"/>
                  <a:pt x="11236" y="6238"/>
                  <a:pt x="11236" y="6238"/>
                </a:cubicBezTo>
                <a:cubicBezTo>
                  <a:pt x="11270" y="5638"/>
                  <a:pt x="11537" y="5104"/>
                  <a:pt x="11970" y="4670"/>
                </a:cubicBezTo>
                <a:cubicBezTo>
                  <a:pt x="12432" y="4255"/>
                  <a:pt x="12782" y="4191"/>
                  <a:pt x="12954" y="4191"/>
                </a:cubicBezTo>
                <a:cubicBezTo>
                  <a:pt x="13030" y="4191"/>
                  <a:pt x="13071" y="4203"/>
                  <a:pt x="13071" y="4203"/>
                </a:cubicBezTo>
                <a:cubicBezTo>
                  <a:pt x="13838" y="3269"/>
                  <a:pt x="14539" y="2269"/>
                  <a:pt x="15173" y="1235"/>
                </a:cubicBezTo>
                <a:lnTo>
                  <a:pt x="14772" y="0"/>
                </a:lnTo>
                <a:close/>
              </a:path>
            </a:pathLst>
          </a:custGeom>
          <a:solidFill>
            <a:srgbClr val="D0E1A3"/>
          </a:solidFill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"/>
          <p:cNvSpPr/>
          <p:nvPr/>
        </p:nvSpPr>
        <p:spPr>
          <a:xfrm flipH="1">
            <a:off x="1295179" y="3758591"/>
            <a:ext cx="304826" cy="408156"/>
          </a:xfrm>
          <a:custGeom>
            <a:rect b="b" l="l" r="r" t="t"/>
            <a:pathLst>
              <a:path extrusionOk="0" h="19522" w="14578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"/>
          <p:cNvSpPr/>
          <p:nvPr/>
        </p:nvSpPr>
        <p:spPr>
          <a:xfrm flipH="1">
            <a:off x="1295179" y="3758591"/>
            <a:ext cx="304826" cy="408156"/>
          </a:xfrm>
          <a:custGeom>
            <a:rect b="b" l="l" r="r" t="t"/>
            <a:pathLst>
              <a:path extrusionOk="0" h="19522" w="14578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"/>
          <p:cNvSpPr/>
          <p:nvPr/>
        </p:nvSpPr>
        <p:spPr>
          <a:xfrm flipH="1">
            <a:off x="1295179" y="3727627"/>
            <a:ext cx="304826" cy="454048"/>
          </a:xfrm>
          <a:custGeom>
            <a:rect b="b" l="l" r="r" t="t"/>
            <a:pathLst>
              <a:path extrusionOk="0" fill="none" h="21717" w="14578">
                <a:moveTo>
                  <a:pt x="10141" y="1969"/>
                </a:moveTo>
                <a:cubicBezTo>
                  <a:pt x="10141" y="1969"/>
                  <a:pt x="4703" y="1"/>
                  <a:pt x="3636" y="3970"/>
                </a:cubicBezTo>
                <a:cubicBezTo>
                  <a:pt x="3636" y="3970"/>
                  <a:pt x="4603" y="8374"/>
                  <a:pt x="4036" y="10775"/>
                </a:cubicBezTo>
                <a:cubicBezTo>
                  <a:pt x="3469" y="13177"/>
                  <a:pt x="534" y="17780"/>
                  <a:pt x="367" y="18648"/>
                </a:cubicBezTo>
                <a:cubicBezTo>
                  <a:pt x="0" y="20349"/>
                  <a:pt x="267" y="20482"/>
                  <a:pt x="267" y="20482"/>
                </a:cubicBezTo>
                <a:cubicBezTo>
                  <a:pt x="267" y="20482"/>
                  <a:pt x="2402" y="21716"/>
                  <a:pt x="5237" y="20382"/>
                </a:cubicBezTo>
                <a:cubicBezTo>
                  <a:pt x="8106" y="19081"/>
                  <a:pt x="13043" y="13444"/>
                  <a:pt x="13810" y="12276"/>
                </a:cubicBezTo>
                <a:cubicBezTo>
                  <a:pt x="14577" y="11109"/>
                  <a:pt x="11375" y="6506"/>
                  <a:pt x="11375" y="6506"/>
                </a:cubicBezTo>
                <a:close/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"/>
          <p:cNvSpPr/>
          <p:nvPr/>
        </p:nvSpPr>
        <p:spPr>
          <a:xfrm flipH="1">
            <a:off x="1458403" y="4031015"/>
            <a:ext cx="90687" cy="12565"/>
          </a:xfrm>
          <a:custGeom>
            <a:rect b="b" l="l" r="r" t="t"/>
            <a:pathLst>
              <a:path extrusionOk="0" fill="none" h="601" w="4337">
                <a:moveTo>
                  <a:pt x="4337" y="434"/>
                </a:moveTo>
                <a:cubicBezTo>
                  <a:pt x="4337" y="434"/>
                  <a:pt x="1501" y="601"/>
                  <a:pt x="0" y="0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"/>
          <p:cNvSpPr/>
          <p:nvPr/>
        </p:nvSpPr>
        <p:spPr>
          <a:xfrm flipH="1">
            <a:off x="1447237" y="3998233"/>
            <a:ext cx="86526" cy="17458"/>
          </a:xfrm>
          <a:custGeom>
            <a:rect b="b" l="l" r="r" t="t"/>
            <a:pathLst>
              <a:path extrusionOk="0" fill="none" h="835" w="4138">
                <a:moveTo>
                  <a:pt x="4137" y="434"/>
                </a:moveTo>
                <a:cubicBezTo>
                  <a:pt x="4137" y="434"/>
                  <a:pt x="1469" y="834"/>
                  <a:pt x="1" y="1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"/>
          <p:cNvSpPr/>
          <p:nvPr/>
        </p:nvSpPr>
        <p:spPr>
          <a:xfrm flipH="1">
            <a:off x="1438183" y="3963359"/>
            <a:ext cx="80232" cy="14677"/>
          </a:xfrm>
          <a:custGeom>
            <a:rect b="b" l="l" r="r" t="t"/>
            <a:pathLst>
              <a:path extrusionOk="0" fill="none" h="702" w="3837">
                <a:moveTo>
                  <a:pt x="3837" y="368"/>
                </a:moveTo>
                <a:cubicBezTo>
                  <a:pt x="3837" y="368"/>
                  <a:pt x="1535" y="701"/>
                  <a:pt x="1" y="1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"/>
          <p:cNvSpPr/>
          <p:nvPr/>
        </p:nvSpPr>
        <p:spPr>
          <a:xfrm flipH="1">
            <a:off x="1432600" y="3929196"/>
            <a:ext cx="79521" cy="17458"/>
          </a:xfrm>
          <a:custGeom>
            <a:rect b="b" l="l" r="r" t="t"/>
            <a:pathLst>
              <a:path extrusionOk="0" fill="none" h="835" w="3803">
                <a:moveTo>
                  <a:pt x="3803" y="0"/>
                </a:moveTo>
                <a:cubicBezTo>
                  <a:pt x="3803" y="0"/>
                  <a:pt x="1201" y="834"/>
                  <a:pt x="0" y="0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"/>
          <p:cNvSpPr/>
          <p:nvPr/>
        </p:nvSpPr>
        <p:spPr>
          <a:xfrm flipH="1">
            <a:off x="857157" y="2294439"/>
            <a:ext cx="801438" cy="1599905"/>
          </a:xfrm>
          <a:custGeom>
            <a:rect b="b" l="l" r="r" t="t"/>
            <a:pathLst>
              <a:path extrusionOk="0" h="76523" w="38328">
                <a:moveTo>
                  <a:pt x="14844" y="1"/>
                </a:moveTo>
                <a:cubicBezTo>
                  <a:pt x="13877" y="3170"/>
                  <a:pt x="12409" y="8173"/>
                  <a:pt x="12409" y="8173"/>
                </a:cubicBezTo>
                <a:cubicBezTo>
                  <a:pt x="3970" y="19848"/>
                  <a:pt x="901" y="37461"/>
                  <a:pt x="467" y="39095"/>
                </a:cubicBezTo>
                <a:cubicBezTo>
                  <a:pt x="0" y="40730"/>
                  <a:pt x="7906" y="73287"/>
                  <a:pt x="7906" y="73287"/>
                </a:cubicBezTo>
                <a:cubicBezTo>
                  <a:pt x="8398" y="73416"/>
                  <a:pt x="8839" y="73471"/>
                  <a:pt x="9233" y="73471"/>
                </a:cubicBezTo>
                <a:cubicBezTo>
                  <a:pt x="11269" y="73471"/>
                  <a:pt x="12042" y="72019"/>
                  <a:pt x="12042" y="72019"/>
                </a:cubicBezTo>
                <a:cubicBezTo>
                  <a:pt x="12042" y="72019"/>
                  <a:pt x="11375" y="61045"/>
                  <a:pt x="11642" y="53706"/>
                </a:cubicBezTo>
                <a:cubicBezTo>
                  <a:pt x="11875" y="47468"/>
                  <a:pt x="9907" y="40130"/>
                  <a:pt x="9907" y="40130"/>
                </a:cubicBezTo>
                <a:cubicBezTo>
                  <a:pt x="11675" y="37728"/>
                  <a:pt x="21382" y="21016"/>
                  <a:pt x="21382" y="21016"/>
                </a:cubicBezTo>
                <a:cubicBezTo>
                  <a:pt x="23183" y="26953"/>
                  <a:pt x="22216" y="32457"/>
                  <a:pt x="23517" y="37928"/>
                </a:cubicBezTo>
                <a:cubicBezTo>
                  <a:pt x="24818" y="43399"/>
                  <a:pt x="23750" y="41864"/>
                  <a:pt x="23784" y="47535"/>
                </a:cubicBezTo>
                <a:cubicBezTo>
                  <a:pt x="23850" y="53172"/>
                  <a:pt x="23117" y="76522"/>
                  <a:pt x="23117" y="76522"/>
                </a:cubicBezTo>
                <a:lnTo>
                  <a:pt x="28053" y="76522"/>
                </a:lnTo>
                <a:cubicBezTo>
                  <a:pt x="28053" y="76522"/>
                  <a:pt x="33457" y="49570"/>
                  <a:pt x="33324" y="44366"/>
                </a:cubicBezTo>
                <a:cubicBezTo>
                  <a:pt x="33190" y="39196"/>
                  <a:pt x="33891" y="35259"/>
                  <a:pt x="36126" y="25719"/>
                </a:cubicBezTo>
                <a:cubicBezTo>
                  <a:pt x="38327" y="16179"/>
                  <a:pt x="33324" y="1635"/>
                  <a:pt x="33324" y="1635"/>
                </a:cubicBezTo>
                <a:lnTo>
                  <a:pt x="14844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"/>
          <p:cNvSpPr/>
          <p:nvPr/>
        </p:nvSpPr>
        <p:spPr>
          <a:xfrm flipH="1">
            <a:off x="1023851" y="3853469"/>
            <a:ext cx="303446" cy="307988"/>
          </a:xfrm>
          <a:custGeom>
            <a:rect b="b" l="l" r="r" t="t"/>
            <a:pathLst>
              <a:path extrusionOk="0" h="14731" w="14512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"/>
          <p:cNvSpPr/>
          <p:nvPr/>
        </p:nvSpPr>
        <p:spPr>
          <a:xfrm flipH="1">
            <a:off x="1023851" y="3853469"/>
            <a:ext cx="303446" cy="307988"/>
          </a:xfrm>
          <a:custGeom>
            <a:rect b="b" l="l" r="r" t="t"/>
            <a:pathLst>
              <a:path extrusionOk="0" h="14731" w="14512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"/>
          <p:cNvSpPr/>
          <p:nvPr/>
        </p:nvSpPr>
        <p:spPr>
          <a:xfrm flipH="1">
            <a:off x="1023851" y="3846883"/>
            <a:ext cx="303446" cy="314574"/>
          </a:xfrm>
          <a:custGeom>
            <a:rect b="b" l="l" r="r" t="t"/>
            <a:pathLst>
              <a:path extrusionOk="0" fill="none" h="15046" w="14512">
                <a:moveTo>
                  <a:pt x="13444" y="1669"/>
                </a:moveTo>
                <a:cubicBezTo>
                  <a:pt x="13444" y="1669"/>
                  <a:pt x="11142" y="1"/>
                  <a:pt x="6372" y="368"/>
                </a:cubicBezTo>
                <a:cubicBezTo>
                  <a:pt x="6372" y="368"/>
                  <a:pt x="6005" y="6105"/>
                  <a:pt x="5371" y="7773"/>
                </a:cubicBezTo>
                <a:cubicBezTo>
                  <a:pt x="4704" y="9441"/>
                  <a:pt x="1268" y="12310"/>
                  <a:pt x="634" y="12810"/>
                </a:cubicBezTo>
                <a:cubicBezTo>
                  <a:pt x="1" y="13311"/>
                  <a:pt x="1" y="15045"/>
                  <a:pt x="1" y="15045"/>
                </a:cubicBezTo>
                <a:lnTo>
                  <a:pt x="14511" y="15045"/>
                </a:lnTo>
                <a:cubicBezTo>
                  <a:pt x="14344" y="12577"/>
                  <a:pt x="13944" y="10108"/>
                  <a:pt x="13377" y="7673"/>
                </a:cubicBezTo>
                <a:close/>
              </a:path>
            </a:pathLst>
          </a:custGeom>
          <a:solidFill>
            <a:srgbClr val="191919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"/>
          <p:cNvSpPr/>
          <p:nvPr/>
        </p:nvSpPr>
        <p:spPr>
          <a:xfrm flipH="1">
            <a:off x="1143833" y="4033106"/>
            <a:ext cx="110928" cy="36985"/>
          </a:xfrm>
          <a:custGeom>
            <a:rect b="b" l="l" r="r" t="t"/>
            <a:pathLst>
              <a:path extrusionOk="0" fill="none" h="1769" w="5305">
                <a:moveTo>
                  <a:pt x="5305" y="1768"/>
                </a:moveTo>
                <a:cubicBezTo>
                  <a:pt x="5305" y="1768"/>
                  <a:pt x="2236" y="0"/>
                  <a:pt x="1" y="1335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"/>
          <p:cNvSpPr/>
          <p:nvPr/>
        </p:nvSpPr>
        <p:spPr>
          <a:xfrm flipH="1">
            <a:off x="1127795" y="4010087"/>
            <a:ext cx="98361" cy="34895"/>
          </a:xfrm>
          <a:custGeom>
            <a:rect b="b" l="l" r="r" t="t"/>
            <a:pathLst>
              <a:path extrusionOk="0" fill="none" h="1669" w="4704">
                <a:moveTo>
                  <a:pt x="4704" y="1668"/>
                </a:moveTo>
                <a:cubicBezTo>
                  <a:pt x="4704" y="1668"/>
                  <a:pt x="2536" y="1"/>
                  <a:pt x="0" y="901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"/>
          <p:cNvSpPr/>
          <p:nvPr/>
        </p:nvSpPr>
        <p:spPr>
          <a:xfrm flipH="1">
            <a:off x="1108955" y="3968251"/>
            <a:ext cx="99762" cy="37675"/>
          </a:xfrm>
          <a:custGeom>
            <a:rect b="b" l="l" r="r" t="t"/>
            <a:pathLst>
              <a:path extrusionOk="0" fill="none" h="1802" w="4771">
                <a:moveTo>
                  <a:pt x="4770" y="1801"/>
                </a:moveTo>
                <a:cubicBezTo>
                  <a:pt x="4770" y="1801"/>
                  <a:pt x="2469" y="0"/>
                  <a:pt x="0" y="1134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"/>
          <p:cNvSpPr/>
          <p:nvPr/>
        </p:nvSpPr>
        <p:spPr>
          <a:xfrm flipH="1">
            <a:off x="1101971" y="3926394"/>
            <a:ext cx="101874" cy="32114"/>
          </a:xfrm>
          <a:custGeom>
            <a:rect b="b" l="l" r="r" t="t"/>
            <a:pathLst>
              <a:path extrusionOk="0" fill="none" h="1536" w="4872">
                <a:moveTo>
                  <a:pt x="4871" y="1535"/>
                </a:moveTo>
                <a:cubicBezTo>
                  <a:pt x="4871" y="1535"/>
                  <a:pt x="2036" y="1"/>
                  <a:pt x="1" y="1168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1"/>
          <p:cNvSpPr/>
          <p:nvPr/>
        </p:nvSpPr>
        <p:spPr>
          <a:xfrm flipH="1">
            <a:off x="1023851" y="4161436"/>
            <a:ext cx="306938" cy="22329"/>
          </a:xfrm>
          <a:custGeom>
            <a:rect b="b" l="l" r="r" t="t"/>
            <a:pathLst>
              <a:path extrusionOk="0" h="1068" w="14679">
                <a:moveTo>
                  <a:pt x="168" y="0"/>
                </a:moveTo>
                <a:lnTo>
                  <a:pt x="1" y="534"/>
                </a:lnTo>
                <a:cubicBezTo>
                  <a:pt x="735" y="901"/>
                  <a:pt x="1569" y="1068"/>
                  <a:pt x="2403" y="1068"/>
                </a:cubicBezTo>
                <a:lnTo>
                  <a:pt x="10208" y="1068"/>
                </a:lnTo>
                <a:cubicBezTo>
                  <a:pt x="10642" y="834"/>
                  <a:pt x="11126" y="717"/>
                  <a:pt x="11609" y="717"/>
                </a:cubicBezTo>
                <a:cubicBezTo>
                  <a:pt x="12093" y="717"/>
                  <a:pt x="12577" y="834"/>
                  <a:pt x="13010" y="1068"/>
                </a:cubicBezTo>
                <a:lnTo>
                  <a:pt x="14678" y="1068"/>
                </a:lnTo>
                <a:lnTo>
                  <a:pt x="14678" y="0"/>
                </a:lnTo>
                <a:close/>
              </a:path>
            </a:pathLst>
          </a:custGeom>
          <a:solidFill>
            <a:srgbClr val="D0E1A3"/>
          </a:solidFill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1"/>
          <p:cNvSpPr/>
          <p:nvPr/>
        </p:nvSpPr>
        <p:spPr>
          <a:xfrm flipH="1">
            <a:off x="621396" y="1327132"/>
            <a:ext cx="1283435" cy="1177970"/>
          </a:xfrm>
          <a:custGeom>
            <a:rect b="b" l="l" r="r" t="t"/>
            <a:pathLst>
              <a:path extrusionOk="0" h="56342" w="61379">
                <a:moveTo>
                  <a:pt x="8407" y="0"/>
                </a:move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7506" y="56342"/>
                  <a:pt x="47710" y="56342"/>
                </a:cubicBezTo>
                <a:cubicBezTo>
                  <a:pt x="48180" y="56342"/>
                  <a:pt x="48649" y="55627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3687" y="52673"/>
                  <a:pt x="56821" y="52673"/>
                </a:cubicBezTo>
                <a:cubicBezTo>
                  <a:pt x="57253" y="52673"/>
                  <a:pt x="57675" y="52550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606" y="18952"/>
                  <a:pt x="47128" y="18952"/>
                </a:cubicBezTo>
                <a:cubicBezTo>
                  <a:pt x="46939" y="18952"/>
                  <a:pt x="46752" y="19030"/>
                  <a:pt x="46601" y="19247"/>
                </a:cubicBezTo>
                <a:cubicBezTo>
                  <a:pt x="46066" y="20024"/>
                  <a:pt x="44929" y="20312"/>
                  <a:pt x="43537" y="20312"/>
                </a:cubicBezTo>
                <a:cubicBezTo>
                  <a:pt x="39545" y="20312"/>
                  <a:pt x="33458" y="17947"/>
                  <a:pt x="33458" y="17947"/>
                </a:cubicBezTo>
                <a:cubicBezTo>
                  <a:pt x="33458" y="17947"/>
                  <a:pt x="32854" y="17278"/>
                  <a:pt x="31364" y="17278"/>
                </a:cubicBezTo>
                <a:cubicBezTo>
                  <a:pt x="31329" y="17278"/>
                  <a:pt x="31293" y="17279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7363" y="15736"/>
                  <a:pt x="27223" y="15732"/>
                  <a:pt x="27068" y="15732"/>
                </a:cubicBezTo>
                <a:cubicBezTo>
                  <a:pt x="24831" y="15732"/>
                  <a:pt x="19626" y="16602"/>
                  <a:pt x="17256" y="16602"/>
                </a:cubicBezTo>
                <a:cubicBezTo>
                  <a:pt x="16715" y="16602"/>
                  <a:pt x="16322" y="16557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1"/>
          <p:cNvSpPr/>
          <p:nvPr/>
        </p:nvSpPr>
        <p:spPr>
          <a:xfrm flipH="1">
            <a:off x="621396" y="1327132"/>
            <a:ext cx="1283435" cy="1205840"/>
          </a:xfrm>
          <a:custGeom>
            <a:rect b="b" l="l" r="r" t="t"/>
            <a:pathLst>
              <a:path extrusionOk="0" fill="none" h="57675" w="61379">
                <a:moveTo>
                  <a:pt x="53239" y="21749"/>
                </a:move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135" y="18480"/>
                  <a:pt x="46601" y="19247"/>
                </a:cubicBezTo>
                <a:cubicBezTo>
                  <a:pt x="44533" y="22250"/>
                  <a:pt x="33458" y="17947"/>
                  <a:pt x="33458" y="17947"/>
                </a:cubicBezTo>
                <a:cubicBezTo>
                  <a:pt x="33458" y="17947"/>
                  <a:pt x="32824" y="17246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5152" y="15578"/>
                  <a:pt x="17147" y="17079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lnTo>
                  <a:pt x="8407" y="0"/>
                </a:ln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9536" y="57675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4773" y="54573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"/>
          <p:cNvSpPr/>
          <p:nvPr/>
        </p:nvSpPr>
        <p:spPr>
          <a:xfrm flipH="1">
            <a:off x="930404" y="1519607"/>
            <a:ext cx="288767" cy="320575"/>
          </a:xfrm>
          <a:custGeom>
            <a:rect b="b" l="l" r="r" t="t"/>
            <a:pathLst>
              <a:path extrusionOk="0" h="15333" w="13810">
                <a:moveTo>
                  <a:pt x="12442" y="1"/>
                </a:moveTo>
                <a:cubicBezTo>
                  <a:pt x="12442" y="1"/>
                  <a:pt x="967" y="1269"/>
                  <a:pt x="3169" y="3704"/>
                </a:cubicBezTo>
                <a:cubicBezTo>
                  <a:pt x="3603" y="4171"/>
                  <a:pt x="3936" y="4671"/>
                  <a:pt x="4203" y="5205"/>
                </a:cubicBezTo>
                <a:cubicBezTo>
                  <a:pt x="5037" y="6873"/>
                  <a:pt x="4670" y="8207"/>
                  <a:pt x="4336" y="8540"/>
                </a:cubicBezTo>
                <a:cubicBezTo>
                  <a:pt x="4303" y="8574"/>
                  <a:pt x="4270" y="8574"/>
                  <a:pt x="4236" y="8607"/>
                </a:cubicBezTo>
                <a:cubicBezTo>
                  <a:pt x="3943" y="8769"/>
                  <a:pt x="3217" y="8814"/>
                  <a:pt x="2495" y="8814"/>
                </a:cubicBezTo>
                <a:cubicBezTo>
                  <a:pt x="1577" y="8814"/>
                  <a:pt x="667" y="8741"/>
                  <a:pt x="667" y="8741"/>
                </a:cubicBezTo>
                <a:lnTo>
                  <a:pt x="667" y="8741"/>
                </a:lnTo>
                <a:cubicBezTo>
                  <a:pt x="667" y="8741"/>
                  <a:pt x="0" y="14978"/>
                  <a:pt x="4403" y="15312"/>
                </a:cubicBezTo>
                <a:cubicBezTo>
                  <a:pt x="4567" y="15326"/>
                  <a:pt x="4730" y="15332"/>
                  <a:pt x="4894" y="15332"/>
                </a:cubicBezTo>
                <a:cubicBezTo>
                  <a:pt x="9515" y="15332"/>
                  <a:pt x="13810" y="10041"/>
                  <a:pt x="13810" y="10041"/>
                </a:cubicBezTo>
                <a:cubicBezTo>
                  <a:pt x="13810" y="10041"/>
                  <a:pt x="11208" y="9941"/>
                  <a:pt x="10908" y="8741"/>
                </a:cubicBezTo>
                <a:cubicBezTo>
                  <a:pt x="9840" y="4971"/>
                  <a:pt x="12442" y="1"/>
                  <a:pt x="12442" y="1"/>
                </a:cubicBezTo>
                <a:close/>
              </a:path>
            </a:pathLst>
          </a:custGeom>
          <a:solidFill>
            <a:srgbClr val="FFFFFF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"/>
          <p:cNvSpPr/>
          <p:nvPr/>
        </p:nvSpPr>
        <p:spPr>
          <a:xfrm flipH="1">
            <a:off x="1026653" y="1610868"/>
            <a:ext cx="104634" cy="88543"/>
          </a:xfrm>
          <a:custGeom>
            <a:rect b="b" l="l" r="r" t="t"/>
            <a:pathLst>
              <a:path extrusionOk="0" h="4235" w="5004">
                <a:moveTo>
                  <a:pt x="3407" y="1"/>
                </a:moveTo>
                <a:cubicBezTo>
                  <a:pt x="2402" y="1"/>
                  <a:pt x="1093" y="163"/>
                  <a:pt x="0" y="840"/>
                </a:cubicBezTo>
                <a:cubicBezTo>
                  <a:pt x="834" y="2508"/>
                  <a:pt x="467" y="3842"/>
                  <a:pt x="100" y="4175"/>
                </a:cubicBezTo>
                <a:cubicBezTo>
                  <a:pt x="329" y="4216"/>
                  <a:pt x="549" y="4235"/>
                  <a:pt x="759" y="4235"/>
                </a:cubicBezTo>
                <a:cubicBezTo>
                  <a:pt x="3863" y="4235"/>
                  <a:pt x="5004" y="139"/>
                  <a:pt x="5004" y="139"/>
                </a:cubicBezTo>
                <a:cubicBezTo>
                  <a:pt x="5004" y="139"/>
                  <a:pt x="4335" y="1"/>
                  <a:pt x="3407" y="1"/>
                </a:cubicBezTo>
                <a:close/>
              </a:path>
            </a:pathLst>
          </a:custGeom>
          <a:solidFill>
            <a:srgbClr val="26323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"/>
          <p:cNvSpPr/>
          <p:nvPr/>
        </p:nvSpPr>
        <p:spPr>
          <a:xfrm flipH="1">
            <a:off x="948512" y="1268570"/>
            <a:ext cx="346688" cy="410414"/>
          </a:xfrm>
          <a:custGeom>
            <a:rect b="b" l="l" r="r" t="t"/>
            <a:pathLst>
              <a:path extrusionOk="0" h="19630" w="16580">
                <a:moveTo>
                  <a:pt x="9131" y="0"/>
                </a:moveTo>
                <a:cubicBezTo>
                  <a:pt x="8726" y="0"/>
                  <a:pt x="8296" y="32"/>
                  <a:pt x="7839" y="99"/>
                </a:cubicBezTo>
                <a:cubicBezTo>
                  <a:pt x="0" y="1267"/>
                  <a:pt x="3769" y="12842"/>
                  <a:pt x="4570" y="15711"/>
                </a:cubicBezTo>
                <a:cubicBezTo>
                  <a:pt x="4858" y="16734"/>
                  <a:pt x="7907" y="19630"/>
                  <a:pt x="9481" y="19630"/>
                </a:cubicBezTo>
                <a:cubicBezTo>
                  <a:pt x="9548" y="19630"/>
                  <a:pt x="9612" y="19624"/>
                  <a:pt x="9674" y="19613"/>
                </a:cubicBezTo>
                <a:cubicBezTo>
                  <a:pt x="10808" y="19380"/>
                  <a:pt x="14911" y="15911"/>
                  <a:pt x="15144" y="14476"/>
                </a:cubicBezTo>
                <a:cubicBezTo>
                  <a:pt x="15682" y="10838"/>
                  <a:pt x="16580" y="0"/>
                  <a:pt x="9131" y="0"/>
                </a:cubicBezTo>
                <a:close/>
              </a:path>
            </a:pathLst>
          </a:custGeom>
          <a:solidFill>
            <a:srgbClr val="FFFFFF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"/>
          <p:cNvSpPr/>
          <p:nvPr/>
        </p:nvSpPr>
        <p:spPr>
          <a:xfrm flipH="1">
            <a:off x="922019" y="1240659"/>
            <a:ext cx="450610" cy="405208"/>
          </a:xfrm>
          <a:custGeom>
            <a:rect b="b" l="l" r="r" t="t"/>
            <a:pathLst>
              <a:path extrusionOk="0" h="19381" w="21550">
                <a:moveTo>
                  <a:pt x="12176" y="0"/>
                </a:moveTo>
                <a:cubicBezTo>
                  <a:pt x="2169" y="33"/>
                  <a:pt x="0" y="12342"/>
                  <a:pt x="5304" y="19381"/>
                </a:cubicBezTo>
                <a:cubicBezTo>
                  <a:pt x="5304" y="19381"/>
                  <a:pt x="4103" y="3636"/>
                  <a:pt x="14444" y="3036"/>
                </a:cubicBezTo>
                <a:cubicBezTo>
                  <a:pt x="14444" y="3036"/>
                  <a:pt x="14444" y="8806"/>
                  <a:pt x="19648" y="10474"/>
                </a:cubicBezTo>
                <a:lnTo>
                  <a:pt x="21549" y="4770"/>
                </a:lnTo>
                <a:lnTo>
                  <a:pt x="12176" y="0"/>
                </a:lnTo>
                <a:close/>
              </a:path>
            </a:pathLst>
          </a:custGeom>
          <a:solidFill>
            <a:srgbClr val="19191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1"/>
          <p:cNvSpPr/>
          <p:nvPr/>
        </p:nvSpPr>
        <p:spPr>
          <a:xfrm flipH="1">
            <a:off x="919928" y="1431042"/>
            <a:ext cx="66389" cy="102342"/>
          </a:xfrm>
          <a:custGeom>
            <a:rect b="b" l="l" r="r" t="t"/>
            <a:pathLst>
              <a:path extrusionOk="0" h="4895" w="3175">
                <a:moveTo>
                  <a:pt x="1609" y="0"/>
                </a:moveTo>
                <a:cubicBezTo>
                  <a:pt x="909" y="0"/>
                  <a:pt x="0" y="1203"/>
                  <a:pt x="105" y="1702"/>
                </a:cubicBezTo>
                <a:lnTo>
                  <a:pt x="372" y="4737"/>
                </a:lnTo>
                <a:cubicBezTo>
                  <a:pt x="476" y="4850"/>
                  <a:pt x="587" y="4895"/>
                  <a:pt x="701" y="4895"/>
                </a:cubicBezTo>
                <a:cubicBezTo>
                  <a:pt x="1027" y="4895"/>
                  <a:pt x="1385" y="4526"/>
                  <a:pt x="1707" y="4304"/>
                </a:cubicBezTo>
                <a:cubicBezTo>
                  <a:pt x="2607" y="3637"/>
                  <a:pt x="3174" y="2002"/>
                  <a:pt x="2107" y="301"/>
                </a:cubicBezTo>
                <a:cubicBezTo>
                  <a:pt x="1972" y="88"/>
                  <a:pt x="1798" y="0"/>
                  <a:pt x="1609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"/>
          <p:cNvSpPr/>
          <p:nvPr/>
        </p:nvSpPr>
        <p:spPr>
          <a:xfrm flipH="1">
            <a:off x="919928" y="1416407"/>
            <a:ext cx="66996" cy="122748"/>
          </a:xfrm>
          <a:custGeom>
            <a:rect b="b" l="l" r="r" t="t"/>
            <a:pathLst>
              <a:path extrusionOk="0" fill="none" h="5871" w="3204">
                <a:moveTo>
                  <a:pt x="134" y="2402"/>
                </a:moveTo>
                <a:cubicBezTo>
                  <a:pt x="1" y="1768"/>
                  <a:pt x="1502" y="0"/>
                  <a:pt x="2136" y="1001"/>
                </a:cubicBezTo>
                <a:cubicBezTo>
                  <a:pt x="3203" y="2702"/>
                  <a:pt x="2636" y="4337"/>
                  <a:pt x="1736" y="5004"/>
                </a:cubicBezTo>
                <a:cubicBezTo>
                  <a:pt x="1302" y="5304"/>
                  <a:pt x="802" y="5871"/>
                  <a:pt x="401" y="5437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"/>
          <p:cNvSpPr/>
          <p:nvPr/>
        </p:nvSpPr>
        <p:spPr>
          <a:xfrm flipH="1">
            <a:off x="866671" y="1392510"/>
            <a:ext cx="155633" cy="163998"/>
          </a:xfrm>
          <a:custGeom>
            <a:rect b="b" l="l" r="r" t="t"/>
            <a:pathLst>
              <a:path extrusionOk="0" h="7844" w="7443">
                <a:moveTo>
                  <a:pt x="2918" y="0"/>
                </a:moveTo>
                <a:cubicBezTo>
                  <a:pt x="0" y="0"/>
                  <a:pt x="244" y="7324"/>
                  <a:pt x="2894" y="7815"/>
                </a:cubicBezTo>
                <a:cubicBezTo>
                  <a:pt x="2998" y="7834"/>
                  <a:pt x="3101" y="7844"/>
                  <a:pt x="3203" y="7844"/>
                </a:cubicBezTo>
                <a:cubicBezTo>
                  <a:pt x="6037" y="7844"/>
                  <a:pt x="7442" y="428"/>
                  <a:pt x="3094" y="9"/>
                </a:cubicBezTo>
                <a:cubicBezTo>
                  <a:pt x="3034" y="3"/>
                  <a:pt x="2975" y="0"/>
                  <a:pt x="2918" y="0"/>
                </a:cubicBezTo>
                <a:close/>
              </a:path>
            </a:pathLst>
          </a:custGeom>
          <a:solidFill>
            <a:srgbClr val="999999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"/>
          <p:cNvSpPr/>
          <p:nvPr/>
        </p:nvSpPr>
        <p:spPr>
          <a:xfrm flipH="1">
            <a:off x="922019" y="1235871"/>
            <a:ext cx="239963" cy="195882"/>
          </a:xfrm>
          <a:custGeom>
            <a:rect b="b" l="l" r="r" t="t"/>
            <a:pathLst>
              <a:path extrusionOk="0" h="9369" w="11476">
                <a:moveTo>
                  <a:pt x="2496" y="1"/>
                </a:moveTo>
                <a:cubicBezTo>
                  <a:pt x="857" y="1"/>
                  <a:pt x="0" y="663"/>
                  <a:pt x="0" y="663"/>
                </a:cubicBezTo>
                <a:cubicBezTo>
                  <a:pt x="72" y="662"/>
                  <a:pt x="144" y="661"/>
                  <a:pt x="215" y="661"/>
                </a:cubicBezTo>
                <a:cubicBezTo>
                  <a:pt x="9613" y="661"/>
                  <a:pt x="10007" y="9369"/>
                  <a:pt x="10007" y="9369"/>
                </a:cubicBezTo>
                <a:lnTo>
                  <a:pt x="11475" y="9369"/>
                </a:lnTo>
                <a:cubicBezTo>
                  <a:pt x="11475" y="3031"/>
                  <a:pt x="6972" y="930"/>
                  <a:pt x="4237" y="229"/>
                </a:cubicBezTo>
                <a:cubicBezTo>
                  <a:pt x="3583" y="64"/>
                  <a:pt x="3003" y="1"/>
                  <a:pt x="249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"/>
          <p:cNvSpPr/>
          <p:nvPr/>
        </p:nvSpPr>
        <p:spPr>
          <a:xfrm flipH="1">
            <a:off x="875474" y="1414860"/>
            <a:ext cx="114064" cy="119842"/>
          </a:xfrm>
          <a:custGeom>
            <a:rect b="b" l="l" r="r" t="t"/>
            <a:pathLst>
              <a:path extrusionOk="0" h="5732" w="5455">
                <a:moveTo>
                  <a:pt x="2156" y="0"/>
                </a:moveTo>
                <a:cubicBezTo>
                  <a:pt x="0" y="0"/>
                  <a:pt x="200" y="5352"/>
                  <a:pt x="2127" y="5711"/>
                </a:cubicBezTo>
                <a:cubicBezTo>
                  <a:pt x="2202" y="5725"/>
                  <a:pt x="2275" y="5731"/>
                  <a:pt x="2347" y="5731"/>
                </a:cubicBezTo>
                <a:cubicBezTo>
                  <a:pt x="4437" y="5731"/>
                  <a:pt x="5454" y="298"/>
                  <a:pt x="2294" y="7"/>
                </a:cubicBezTo>
                <a:cubicBezTo>
                  <a:pt x="2247" y="3"/>
                  <a:pt x="2201" y="0"/>
                  <a:pt x="2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"/>
          <p:cNvSpPr/>
          <p:nvPr/>
        </p:nvSpPr>
        <p:spPr>
          <a:xfrm flipH="1">
            <a:off x="678606" y="2605918"/>
            <a:ext cx="398984" cy="527810"/>
          </a:xfrm>
          <a:custGeom>
            <a:rect b="b" l="l" r="r" t="t"/>
            <a:pathLst>
              <a:path extrusionOk="0" h="25245" w="19081">
                <a:moveTo>
                  <a:pt x="16335" y="1"/>
                </a:moveTo>
                <a:cubicBezTo>
                  <a:pt x="16216" y="1"/>
                  <a:pt x="16095" y="26"/>
                  <a:pt x="15979" y="80"/>
                </a:cubicBezTo>
                <a:lnTo>
                  <a:pt x="601" y="7552"/>
                </a:lnTo>
                <a:cubicBezTo>
                  <a:pt x="234" y="7752"/>
                  <a:pt x="1" y="8153"/>
                  <a:pt x="67" y="8586"/>
                </a:cubicBezTo>
                <a:lnTo>
                  <a:pt x="2135" y="24531"/>
                </a:lnTo>
                <a:cubicBezTo>
                  <a:pt x="2212" y="24966"/>
                  <a:pt x="2584" y="25245"/>
                  <a:pt x="2979" y="25245"/>
                </a:cubicBezTo>
                <a:cubicBezTo>
                  <a:pt x="3098" y="25245"/>
                  <a:pt x="3220" y="25219"/>
                  <a:pt x="3336" y="25165"/>
                </a:cubicBezTo>
                <a:lnTo>
                  <a:pt x="18480" y="17326"/>
                </a:lnTo>
                <a:cubicBezTo>
                  <a:pt x="18847" y="17126"/>
                  <a:pt x="19081" y="16725"/>
                  <a:pt x="19014" y="16325"/>
                </a:cubicBezTo>
                <a:lnTo>
                  <a:pt x="17146" y="714"/>
                </a:lnTo>
                <a:cubicBezTo>
                  <a:pt x="17095" y="279"/>
                  <a:pt x="16729" y="1"/>
                  <a:pt x="16335" y="1"/>
                </a:cubicBezTo>
                <a:close/>
              </a:path>
            </a:pathLst>
          </a:custGeom>
          <a:solidFill>
            <a:srgbClr val="BFBFBF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"/>
          <p:cNvSpPr/>
          <p:nvPr/>
        </p:nvSpPr>
        <p:spPr>
          <a:xfrm flipH="1">
            <a:off x="661167" y="2616100"/>
            <a:ext cx="398984" cy="527684"/>
          </a:xfrm>
          <a:custGeom>
            <a:rect b="b" l="l" r="r" t="t"/>
            <a:pathLst>
              <a:path extrusionOk="0" h="25239" w="19081">
                <a:moveTo>
                  <a:pt x="16347" y="0"/>
                </a:moveTo>
                <a:cubicBezTo>
                  <a:pt x="16224" y="0"/>
                  <a:pt x="16099" y="30"/>
                  <a:pt x="15979" y="94"/>
                </a:cubicBezTo>
                <a:lnTo>
                  <a:pt x="601" y="7566"/>
                </a:lnTo>
                <a:cubicBezTo>
                  <a:pt x="234" y="7766"/>
                  <a:pt x="0" y="8166"/>
                  <a:pt x="67" y="8600"/>
                </a:cubicBezTo>
                <a:lnTo>
                  <a:pt x="2135" y="24511"/>
                </a:lnTo>
                <a:cubicBezTo>
                  <a:pt x="2211" y="24942"/>
                  <a:pt x="2577" y="25238"/>
                  <a:pt x="2967" y="25238"/>
                </a:cubicBezTo>
                <a:cubicBezTo>
                  <a:pt x="3090" y="25238"/>
                  <a:pt x="3216" y="25209"/>
                  <a:pt x="3336" y="25145"/>
                </a:cubicBezTo>
                <a:lnTo>
                  <a:pt x="18480" y="17339"/>
                </a:lnTo>
                <a:cubicBezTo>
                  <a:pt x="18847" y="17139"/>
                  <a:pt x="19081" y="16739"/>
                  <a:pt x="19014" y="16305"/>
                </a:cubicBezTo>
                <a:lnTo>
                  <a:pt x="17146" y="727"/>
                </a:lnTo>
                <a:cubicBezTo>
                  <a:pt x="17095" y="296"/>
                  <a:pt x="16736" y="0"/>
                  <a:pt x="1634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"/>
          <p:cNvSpPr/>
          <p:nvPr/>
        </p:nvSpPr>
        <p:spPr>
          <a:xfrm flipH="1">
            <a:off x="825771" y="2831448"/>
            <a:ext cx="51627" cy="80933"/>
          </a:xfrm>
          <a:custGeom>
            <a:rect b="b" l="l" r="r" t="t"/>
            <a:pathLst>
              <a:path extrusionOk="0" h="3871" w="2469">
                <a:moveTo>
                  <a:pt x="1234" y="1"/>
                </a:moveTo>
                <a:cubicBezTo>
                  <a:pt x="967" y="1"/>
                  <a:pt x="734" y="134"/>
                  <a:pt x="534" y="301"/>
                </a:cubicBezTo>
                <a:cubicBezTo>
                  <a:pt x="567" y="468"/>
                  <a:pt x="567" y="635"/>
                  <a:pt x="600" y="768"/>
                </a:cubicBezTo>
                <a:cubicBezTo>
                  <a:pt x="600" y="1369"/>
                  <a:pt x="400" y="1969"/>
                  <a:pt x="0" y="2403"/>
                </a:cubicBezTo>
                <a:cubicBezTo>
                  <a:pt x="133" y="3237"/>
                  <a:pt x="634" y="3870"/>
                  <a:pt x="1234" y="3870"/>
                </a:cubicBezTo>
                <a:cubicBezTo>
                  <a:pt x="1901" y="3870"/>
                  <a:pt x="2468" y="3003"/>
                  <a:pt x="2468" y="1936"/>
                </a:cubicBezTo>
                <a:cubicBezTo>
                  <a:pt x="2468" y="868"/>
                  <a:pt x="1935" y="1"/>
                  <a:pt x="1234" y="1"/>
                </a:cubicBezTo>
                <a:close/>
              </a:path>
            </a:pathLst>
          </a:custGeom>
          <a:solidFill>
            <a:srgbClr val="D0E1A3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"/>
          <p:cNvSpPr/>
          <p:nvPr/>
        </p:nvSpPr>
        <p:spPr>
          <a:xfrm flipH="1">
            <a:off x="673713" y="2532972"/>
            <a:ext cx="191996" cy="575855"/>
          </a:xfrm>
          <a:custGeom>
            <a:rect b="b" l="l" r="r" t="t"/>
            <a:pathLst>
              <a:path extrusionOk="0" h="27543" w="9182">
                <a:moveTo>
                  <a:pt x="2710" y="0"/>
                </a:moveTo>
                <a:lnTo>
                  <a:pt x="4244" y="18146"/>
                </a:lnTo>
                <a:cubicBezTo>
                  <a:pt x="4244" y="18146"/>
                  <a:pt x="3377" y="20581"/>
                  <a:pt x="2710" y="21349"/>
                </a:cubicBezTo>
                <a:cubicBezTo>
                  <a:pt x="2043" y="22116"/>
                  <a:pt x="842" y="26085"/>
                  <a:pt x="242" y="26853"/>
                </a:cubicBezTo>
                <a:cubicBezTo>
                  <a:pt x="1" y="27161"/>
                  <a:pt x="7" y="27377"/>
                  <a:pt x="209" y="27377"/>
                </a:cubicBezTo>
                <a:cubicBezTo>
                  <a:pt x="509" y="27377"/>
                  <a:pt x="1245" y="26896"/>
                  <a:pt x="2243" y="25518"/>
                </a:cubicBezTo>
                <a:cubicBezTo>
                  <a:pt x="2777" y="26085"/>
                  <a:pt x="3277" y="26719"/>
                  <a:pt x="3711" y="27386"/>
                </a:cubicBezTo>
                <a:cubicBezTo>
                  <a:pt x="3760" y="27496"/>
                  <a:pt x="3826" y="27543"/>
                  <a:pt x="3905" y="27543"/>
                </a:cubicBezTo>
                <a:cubicBezTo>
                  <a:pt x="4305" y="27543"/>
                  <a:pt x="5038" y="26353"/>
                  <a:pt x="5679" y="26185"/>
                </a:cubicBezTo>
                <a:cubicBezTo>
                  <a:pt x="6446" y="25952"/>
                  <a:pt x="7980" y="25418"/>
                  <a:pt x="7980" y="24651"/>
                </a:cubicBezTo>
                <a:cubicBezTo>
                  <a:pt x="7980" y="23884"/>
                  <a:pt x="8981" y="23350"/>
                  <a:pt x="9081" y="22316"/>
                </a:cubicBezTo>
                <a:cubicBezTo>
                  <a:pt x="9181" y="21315"/>
                  <a:pt x="8081" y="17479"/>
                  <a:pt x="8081" y="17479"/>
                </a:cubicBezTo>
                <a:lnTo>
                  <a:pt x="8548" y="701"/>
                </a:lnTo>
                <a:lnTo>
                  <a:pt x="2710" y="0"/>
                </a:lnTo>
                <a:close/>
              </a:path>
            </a:pathLst>
          </a:custGeom>
          <a:solidFill>
            <a:srgbClr val="FFFFFF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"/>
          <p:cNvSpPr/>
          <p:nvPr/>
        </p:nvSpPr>
        <p:spPr>
          <a:xfrm flipH="1">
            <a:off x="650691" y="1905287"/>
            <a:ext cx="264386" cy="786247"/>
          </a:xfrm>
          <a:custGeom>
            <a:rect b="b" l="l" r="r" t="t"/>
            <a:pathLst>
              <a:path extrusionOk="0" h="37606" w="12644">
                <a:moveTo>
                  <a:pt x="7606" y="1"/>
                </a:moveTo>
                <a:cubicBezTo>
                  <a:pt x="5838" y="201"/>
                  <a:pt x="1" y="6805"/>
                  <a:pt x="735" y="7706"/>
                </a:cubicBezTo>
                <a:cubicBezTo>
                  <a:pt x="1468" y="8573"/>
                  <a:pt x="1769" y="11876"/>
                  <a:pt x="1769" y="11876"/>
                </a:cubicBezTo>
                <a:cubicBezTo>
                  <a:pt x="1835" y="13877"/>
                  <a:pt x="2736" y="25519"/>
                  <a:pt x="3470" y="27487"/>
                </a:cubicBezTo>
                <a:cubicBezTo>
                  <a:pt x="4204" y="29455"/>
                  <a:pt x="4571" y="32657"/>
                  <a:pt x="4571" y="32657"/>
                </a:cubicBezTo>
                <a:cubicBezTo>
                  <a:pt x="4571" y="32657"/>
                  <a:pt x="3303" y="33625"/>
                  <a:pt x="5405" y="35192"/>
                </a:cubicBezTo>
                <a:cubicBezTo>
                  <a:pt x="6922" y="36318"/>
                  <a:pt x="8762" y="37605"/>
                  <a:pt x="10109" y="37605"/>
                </a:cubicBezTo>
                <a:cubicBezTo>
                  <a:pt x="10598" y="37605"/>
                  <a:pt x="11022" y="37436"/>
                  <a:pt x="11342" y="37027"/>
                </a:cubicBezTo>
                <a:cubicBezTo>
                  <a:pt x="11709" y="36593"/>
                  <a:pt x="11209" y="34926"/>
                  <a:pt x="11209" y="34926"/>
                </a:cubicBezTo>
                <a:lnTo>
                  <a:pt x="12176" y="26519"/>
                </a:lnTo>
                <a:cubicBezTo>
                  <a:pt x="12176" y="26519"/>
                  <a:pt x="12643" y="19948"/>
                  <a:pt x="12076" y="14511"/>
                </a:cubicBezTo>
                <a:lnTo>
                  <a:pt x="7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"/>
          <p:cNvSpPr/>
          <p:nvPr/>
        </p:nvSpPr>
        <p:spPr>
          <a:xfrm flipH="1">
            <a:off x="1452130" y="1728138"/>
            <a:ext cx="39081" cy="246918"/>
          </a:xfrm>
          <a:custGeom>
            <a:rect b="b" l="l" r="r" t="t"/>
            <a:pathLst>
              <a:path extrusionOk="0" fill="none" h="11810" w="1869">
                <a:moveTo>
                  <a:pt x="501" y="1"/>
                </a:moveTo>
                <a:cubicBezTo>
                  <a:pt x="501" y="1"/>
                  <a:pt x="1869" y="6372"/>
                  <a:pt x="1" y="11809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"/>
          <p:cNvSpPr/>
          <p:nvPr/>
        </p:nvSpPr>
        <p:spPr>
          <a:xfrm flipH="1">
            <a:off x="930404" y="2391387"/>
            <a:ext cx="172298" cy="30713"/>
          </a:xfrm>
          <a:custGeom>
            <a:rect b="b" l="l" r="r" t="t"/>
            <a:pathLst>
              <a:path extrusionOk="0" fill="none" h="1469" w="8240">
                <a:moveTo>
                  <a:pt x="8240" y="0"/>
                </a:moveTo>
                <a:cubicBezTo>
                  <a:pt x="5638" y="1168"/>
                  <a:pt x="2769" y="1468"/>
                  <a:pt x="1" y="834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"/>
          <p:cNvSpPr/>
          <p:nvPr/>
        </p:nvSpPr>
        <p:spPr>
          <a:xfrm flipH="1">
            <a:off x="1556053" y="1670956"/>
            <a:ext cx="69777" cy="89296"/>
          </a:xfrm>
          <a:custGeom>
            <a:rect b="b" l="l" r="r" t="t"/>
            <a:pathLst>
              <a:path extrusionOk="0" fill="none" h="4271" w="3337">
                <a:moveTo>
                  <a:pt x="2803" y="0"/>
                </a:moveTo>
                <a:cubicBezTo>
                  <a:pt x="2803" y="0"/>
                  <a:pt x="3337" y="2569"/>
                  <a:pt x="1669" y="3436"/>
                </a:cubicBezTo>
                <a:cubicBezTo>
                  <a:pt x="1" y="4270"/>
                  <a:pt x="1669" y="1735"/>
                  <a:pt x="1669" y="1735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"/>
          <p:cNvSpPr/>
          <p:nvPr/>
        </p:nvSpPr>
        <p:spPr>
          <a:xfrm flipH="1">
            <a:off x="719046" y="2588063"/>
            <a:ext cx="100473" cy="43258"/>
          </a:xfrm>
          <a:custGeom>
            <a:rect b="b" l="l" r="r" t="t"/>
            <a:pathLst>
              <a:path extrusionOk="0" fill="none" h="2069" w="4805">
                <a:moveTo>
                  <a:pt x="1" y="0"/>
                </a:moveTo>
                <a:cubicBezTo>
                  <a:pt x="1" y="0"/>
                  <a:pt x="2836" y="2068"/>
                  <a:pt x="4804" y="1568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"/>
          <p:cNvSpPr/>
          <p:nvPr/>
        </p:nvSpPr>
        <p:spPr>
          <a:xfrm flipH="1">
            <a:off x="1685894" y="1142196"/>
            <a:ext cx="33498" cy="108824"/>
          </a:xfrm>
          <a:custGeom>
            <a:rect b="b" l="l" r="r" t="t"/>
            <a:pathLst>
              <a:path extrusionOk="0" fill="none" h="5205" w="1602">
                <a:moveTo>
                  <a:pt x="768" y="1"/>
                </a:moveTo>
                <a:cubicBezTo>
                  <a:pt x="1135" y="735"/>
                  <a:pt x="1602" y="1769"/>
                  <a:pt x="1435" y="2102"/>
                </a:cubicBezTo>
                <a:cubicBezTo>
                  <a:pt x="1235" y="2436"/>
                  <a:pt x="1" y="4137"/>
                  <a:pt x="434" y="5205"/>
                </a:cubicBezTo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"/>
          <p:cNvSpPr/>
          <p:nvPr/>
        </p:nvSpPr>
        <p:spPr>
          <a:xfrm flipH="1">
            <a:off x="1787726" y="1180561"/>
            <a:ext cx="53718" cy="30713"/>
          </a:xfrm>
          <a:custGeom>
            <a:rect b="b" l="l" r="r" t="t"/>
            <a:pathLst>
              <a:path extrusionOk="0" fill="none" h="1469" w="2569">
                <a:moveTo>
                  <a:pt x="434" y="1"/>
                </a:moveTo>
                <a:lnTo>
                  <a:pt x="0" y="1235"/>
                </a:lnTo>
                <a:cubicBezTo>
                  <a:pt x="367" y="1468"/>
                  <a:pt x="834" y="1368"/>
                  <a:pt x="1101" y="1035"/>
                </a:cubicBezTo>
                <a:cubicBezTo>
                  <a:pt x="1601" y="434"/>
                  <a:pt x="2569" y="668"/>
                  <a:pt x="2569" y="668"/>
                </a:cubicBezTo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1"/>
          <p:cNvSpPr/>
          <p:nvPr/>
        </p:nvSpPr>
        <p:spPr>
          <a:xfrm flipH="1">
            <a:off x="1717280" y="1142196"/>
            <a:ext cx="88596" cy="27222"/>
          </a:xfrm>
          <a:custGeom>
            <a:rect b="b" l="l" r="r" t="t"/>
            <a:pathLst>
              <a:path extrusionOk="0" fill="none" h="1302" w="4237">
                <a:moveTo>
                  <a:pt x="1935" y="1"/>
                </a:moveTo>
                <a:cubicBezTo>
                  <a:pt x="1935" y="1"/>
                  <a:pt x="0" y="1235"/>
                  <a:pt x="2302" y="968"/>
                </a:cubicBezTo>
                <a:cubicBezTo>
                  <a:pt x="3670" y="802"/>
                  <a:pt x="4237" y="1202"/>
                  <a:pt x="4203" y="1302"/>
                </a:cubicBezTo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"/>
          <p:cNvSpPr/>
          <p:nvPr/>
        </p:nvSpPr>
        <p:spPr>
          <a:xfrm flipH="1">
            <a:off x="1745174" y="1150580"/>
            <a:ext cx="71868" cy="33494"/>
          </a:xfrm>
          <a:custGeom>
            <a:rect b="b" l="l" r="r" t="t"/>
            <a:pathLst>
              <a:path extrusionOk="0" fill="none" h="1602" w="3437">
                <a:moveTo>
                  <a:pt x="835" y="0"/>
                </a:moveTo>
                <a:cubicBezTo>
                  <a:pt x="835" y="0"/>
                  <a:pt x="1" y="667"/>
                  <a:pt x="468" y="1068"/>
                </a:cubicBezTo>
                <a:cubicBezTo>
                  <a:pt x="968" y="1468"/>
                  <a:pt x="1969" y="1301"/>
                  <a:pt x="2169" y="1268"/>
                </a:cubicBezTo>
                <a:cubicBezTo>
                  <a:pt x="2602" y="1268"/>
                  <a:pt x="3036" y="1368"/>
                  <a:pt x="3436" y="1601"/>
                </a:cubicBezTo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"/>
          <p:cNvSpPr/>
          <p:nvPr/>
        </p:nvSpPr>
        <p:spPr>
          <a:xfrm flipH="1">
            <a:off x="1694948" y="1098959"/>
            <a:ext cx="1572892" cy="3068656"/>
          </a:xfrm>
          <a:custGeom>
            <a:rect b="b" l="l" r="r" t="t"/>
            <a:pathLst>
              <a:path extrusionOk="0" h="146773" w="75222">
                <a:moveTo>
                  <a:pt x="3837" y="1"/>
                </a:moveTo>
                <a:cubicBezTo>
                  <a:pt x="1702" y="1"/>
                  <a:pt x="1" y="1735"/>
                  <a:pt x="1" y="3870"/>
                </a:cubicBezTo>
                <a:lnTo>
                  <a:pt x="1" y="142903"/>
                </a:lnTo>
                <a:cubicBezTo>
                  <a:pt x="1" y="145071"/>
                  <a:pt x="1702" y="146773"/>
                  <a:pt x="3837" y="146773"/>
                </a:cubicBezTo>
                <a:lnTo>
                  <a:pt x="71385" y="146773"/>
                </a:lnTo>
                <a:cubicBezTo>
                  <a:pt x="73520" y="146773"/>
                  <a:pt x="75221" y="145071"/>
                  <a:pt x="75221" y="142903"/>
                </a:cubicBezTo>
                <a:lnTo>
                  <a:pt x="75221" y="3870"/>
                </a:lnTo>
                <a:cubicBezTo>
                  <a:pt x="75221" y="1735"/>
                  <a:pt x="73520" y="1"/>
                  <a:pt x="71385" y="1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"/>
          <p:cNvSpPr/>
          <p:nvPr/>
        </p:nvSpPr>
        <p:spPr>
          <a:xfrm flipH="1">
            <a:off x="2603090" y="1154071"/>
            <a:ext cx="51648" cy="43529"/>
          </a:xfrm>
          <a:custGeom>
            <a:rect b="b" l="l" r="r" t="t"/>
            <a:pathLst>
              <a:path extrusionOk="0" h="2082" w="2470">
                <a:moveTo>
                  <a:pt x="1435" y="0"/>
                </a:moveTo>
                <a:cubicBezTo>
                  <a:pt x="468" y="0"/>
                  <a:pt x="1" y="1134"/>
                  <a:pt x="668" y="1768"/>
                </a:cubicBezTo>
                <a:cubicBezTo>
                  <a:pt x="885" y="1985"/>
                  <a:pt x="1151" y="2082"/>
                  <a:pt x="1412" y="2082"/>
                </a:cubicBezTo>
                <a:cubicBezTo>
                  <a:pt x="1953" y="2082"/>
                  <a:pt x="2469" y="1664"/>
                  <a:pt x="2469" y="1034"/>
                </a:cubicBezTo>
                <a:cubicBezTo>
                  <a:pt x="2469" y="467"/>
                  <a:pt x="2002" y="0"/>
                  <a:pt x="1435" y="0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"/>
          <p:cNvSpPr/>
          <p:nvPr/>
        </p:nvSpPr>
        <p:spPr>
          <a:xfrm flipH="1">
            <a:off x="2315724" y="1161724"/>
            <a:ext cx="32118" cy="28037"/>
          </a:xfrm>
          <a:custGeom>
            <a:rect b="b" l="l" r="r" t="t"/>
            <a:pathLst>
              <a:path extrusionOk="0" h="1341" w="1536">
                <a:moveTo>
                  <a:pt x="868" y="1"/>
                </a:moveTo>
                <a:cubicBezTo>
                  <a:pt x="268" y="1"/>
                  <a:pt x="1" y="735"/>
                  <a:pt x="401" y="1135"/>
                </a:cubicBezTo>
                <a:cubicBezTo>
                  <a:pt x="543" y="1277"/>
                  <a:pt x="713" y="1340"/>
                  <a:pt x="878" y="1340"/>
                </a:cubicBezTo>
                <a:cubicBezTo>
                  <a:pt x="1218" y="1340"/>
                  <a:pt x="1535" y="1072"/>
                  <a:pt x="1535" y="668"/>
                </a:cubicBezTo>
                <a:cubicBezTo>
                  <a:pt x="1535" y="301"/>
                  <a:pt x="1235" y="1"/>
                  <a:pt x="868" y="1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"/>
          <p:cNvSpPr/>
          <p:nvPr/>
        </p:nvSpPr>
        <p:spPr>
          <a:xfrm flipH="1">
            <a:off x="2386170" y="1168017"/>
            <a:ext cx="179972" cy="15367"/>
          </a:xfrm>
          <a:custGeom>
            <a:rect b="b" l="l" r="r" t="t"/>
            <a:pathLst>
              <a:path extrusionOk="0" h="735" w="8607">
                <a:moveTo>
                  <a:pt x="300" y="0"/>
                </a:moveTo>
                <a:cubicBezTo>
                  <a:pt x="133" y="0"/>
                  <a:pt x="0" y="134"/>
                  <a:pt x="0" y="300"/>
                </a:cubicBezTo>
                <a:lnTo>
                  <a:pt x="0" y="434"/>
                </a:lnTo>
                <a:cubicBezTo>
                  <a:pt x="0" y="601"/>
                  <a:pt x="133" y="734"/>
                  <a:pt x="300" y="734"/>
                </a:cubicBezTo>
                <a:lnTo>
                  <a:pt x="8306" y="734"/>
                </a:lnTo>
                <a:cubicBezTo>
                  <a:pt x="8473" y="734"/>
                  <a:pt x="8606" y="601"/>
                  <a:pt x="8606" y="434"/>
                </a:cubicBezTo>
                <a:lnTo>
                  <a:pt x="8606" y="300"/>
                </a:lnTo>
                <a:cubicBezTo>
                  <a:pt x="8606" y="134"/>
                  <a:pt x="8473" y="0"/>
                  <a:pt x="8306" y="0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"/>
          <p:cNvSpPr/>
          <p:nvPr/>
        </p:nvSpPr>
        <p:spPr>
          <a:xfrm flipH="1">
            <a:off x="1740302" y="1149869"/>
            <a:ext cx="1482205" cy="2974510"/>
          </a:xfrm>
          <a:custGeom>
            <a:rect b="b" l="l" r="r" t="t"/>
            <a:pathLst>
              <a:path extrusionOk="0" h="142270" w="70885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139734"/>
                </a:lnTo>
                <a:cubicBezTo>
                  <a:pt x="1" y="141135"/>
                  <a:pt x="1135" y="142269"/>
                  <a:pt x="2536" y="142269"/>
                </a:cubicBezTo>
                <a:lnTo>
                  <a:pt x="68350" y="142269"/>
                </a:lnTo>
                <a:cubicBezTo>
                  <a:pt x="69751" y="142269"/>
                  <a:pt x="70885" y="141135"/>
                  <a:pt x="70885" y="139734"/>
                </a:cubicBez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39" y="1"/>
                  <a:pt x="53139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14" y="3770"/>
                  <a:pt x="18614" y="2936"/>
                </a:cubicBezTo>
                <a:lnTo>
                  <a:pt x="18047" y="1369"/>
                </a:lnTo>
                <a:cubicBezTo>
                  <a:pt x="17714" y="535"/>
                  <a:pt x="16946" y="1"/>
                  <a:pt x="16046" y="1"/>
                </a:cubicBezTo>
                <a:close/>
              </a:path>
            </a:pathLst>
          </a:custGeom>
          <a:solidFill>
            <a:srgbClr val="9E9E9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"/>
          <p:cNvSpPr/>
          <p:nvPr/>
        </p:nvSpPr>
        <p:spPr>
          <a:xfrm flipH="1">
            <a:off x="1740302" y="3903972"/>
            <a:ext cx="1482205" cy="220407"/>
          </a:xfrm>
          <a:custGeom>
            <a:rect b="b" l="l" r="r" t="t"/>
            <a:pathLst>
              <a:path extrusionOk="0" h="10542" w="70885">
                <a:moveTo>
                  <a:pt x="1" y="0"/>
                </a:moveTo>
                <a:lnTo>
                  <a:pt x="1" y="8006"/>
                </a:lnTo>
                <a:cubicBezTo>
                  <a:pt x="1" y="9407"/>
                  <a:pt x="1135" y="10541"/>
                  <a:pt x="2536" y="10541"/>
                </a:cubicBezTo>
                <a:lnTo>
                  <a:pt x="68350" y="10541"/>
                </a:lnTo>
                <a:cubicBezTo>
                  <a:pt x="69751" y="10541"/>
                  <a:pt x="70885" y="9407"/>
                  <a:pt x="70885" y="8006"/>
                </a:cubicBezTo>
                <a:lnTo>
                  <a:pt x="70885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"/>
          <p:cNvSpPr/>
          <p:nvPr/>
        </p:nvSpPr>
        <p:spPr>
          <a:xfrm flipH="1">
            <a:off x="1740302" y="1149869"/>
            <a:ext cx="1482205" cy="184843"/>
          </a:xfrm>
          <a:custGeom>
            <a:rect b="b" l="l" r="r" t="t"/>
            <a:pathLst>
              <a:path extrusionOk="0" h="8841" w="70885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8841"/>
                </a:lnTo>
                <a:lnTo>
                  <a:pt x="70885" y="8841"/>
                </a:ln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73" y="1"/>
                  <a:pt x="53172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48" y="3770"/>
                  <a:pt x="18614" y="2936"/>
                </a:cubicBezTo>
                <a:lnTo>
                  <a:pt x="18047" y="1369"/>
                </a:lnTo>
                <a:cubicBezTo>
                  <a:pt x="17747" y="535"/>
                  <a:pt x="16946" y="1"/>
                  <a:pt x="16046" y="1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"/>
          <p:cNvSpPr/>
          <p:nvPr/>
        </p:nvSpPr>
        <p:spPr>
          <a:xfrm flipH="1">
            <a:off x="1740302" y="1149179"/>
            <a:ext cx="1482205" cy="2975200"/>
          </a:xfrm>
          <a:custGeom>
            <a:rect b="b" l="l" r="r" t="t"/>
            <a:pathLst>
              <a:path extrusionOk="0" fill="none" h="142303" w="70885">
                <a:moveTo>
                  <a:pt x="70885" y="2536"/>
                </a:moveTo>
                <a:lnTo>
                  <a:pt x="70885" y="139767"/>
                </a:lnTo>
                <a:cubicBezTo>
                  <a:pt x="70885" y="141135"/>
                  <a:pt x="69751" y="142302"/>
                  <a:pt x="68350" y="142302"/>
                </a:cubicBezTo>
                <a:lnTo>
                  <a:pt x="2536" y="142302"/>
                </a:lnTo>
                <a:cubicBezTo>
                  <a:pt x="1135" y="142302"/>
                  <a:pt x="1" y="141168"/>
                  <a:pt x="1" y="139767"/>
                </a:cubicBezTo>
                <a:lnTo>
                  <a:pt x="1" y="2536"/>
                </a:lnTo>
                <a:cubicBezTo>
                  <a:pt x="1" y="1135"/>
                  <a:pt x="1135" y="1"/>
                  <a:pt x="2536" y="1"/>
                </a:cubicBezTo>
                <a:lnTo>
                  <a:pt x="16046" y="1"/>
                </a:lnTo>
                <a:cubicBezTo>
                  <a:pt x="16946" y="1"/>
                  <a:pt x="17714" y="568"/>
                  <a:pt x="18047" y="1402"/>
                </a:cubicBezTo>
                <a:lnTo>
                  <a:pt x="18614" y="2936"/>
                </a:lnTo>
                <a:cubicBezTo>
                  <a:pt x="18914" y="3770"/>
                  <a:pt x="19715" y="4304"/>
                  <a:pt x="20616" y="4337"/>
                </a:cubicBezTo>
                <a:lnTo>
                  <a:pt x="50270" y="4337"/>
                </a:lnTo>
                <a:cubicBezTo>
                  <a:pt x="51171" y="4337"/>
                  <a:pt x="51971" y="3770"/>
                  <a:pt x="52272" y="2936"/>
                </a:cubicBezTo>
                <a:lnTo>
                  <a:pt x="52839" y="1402"/>
                </a:lnTo>
                <a:cubicBezTo>
                  <a:pt x="53139" y="568"/>
                  <a:pt x="53939" y="1"/>
                  <a:pt x="54840" y="1"/>
                </a:cubicBezTo>
                <a:lnTo>
                  <a:pt x="68350" y="1"/>
                </a:lnTo>
                <a:cubicBezTo>
                  <a:pt x="69751" y="1"/>
                  <a:pt x="70885" y="1135"/>
                  <a:pt x="70885" y="2536"/>
                </a:cubicBezTo>
                <a:close/>
              </a:path>
            </a:pathLst>
          </a:custGeom>
          <a:solidFill>
            <a:srgbClr val="000000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"/>
          <p:cNvSpPr/>
          <p:nvPr/>
        </p:nvSpPr>
        <p:spPr>
          <a:xfrm>
            <a:off x="2057495" y="2972229"/>
            <a:ext cx="834225" cy="252479"/>
          </a:xfrm>
          <a:custGeom>
            <a:rect b="b" l="l" r="r" t="t"/>
            <a:pathLst>
              <a:path extrusionOk="0" h="12076" w="39896">
                <a:moveTo>
                  <a:pt x="5038" y="0"/>
                </a:moveTo>
                <a:cubicBezTo>
                  <a:pt x="2269" y="0"/>
                  <a:pt x="1" y="2235"/>
                  <a:pt x="1" y="5037"/>
                </a:cubicBezTo>
                <a:lnTo>
                  <a:pt x="1" y="7039"/>
                </a:lnTo>
                <a:cubicBezTo>
                  <a:pt x="1" y="9841"/>
                  <a:pt x="2269" y="12076"/>
                  <a:pt x="5038" y="12076"/>
                </a:cubicBezTo>
                <a:lnTo>
                  <a:pt x="34892" y="12076"/>
                </a:lnTo>
                <a:cubicBezTo>
                  <a:pt x="37661" y="12076"/>
                  <a:pt x="39896" y="9841"/>
                  <a:pt x="39896" y="7039"/>
                </a:cubicBezTo>
                <a:lnTo>
                  <a:pt x="39896" y="5037"/>
                </a:lnTo>
                <a:cubicBezTo>
                  <a:pt x="39896" y="2235"/>
                  <a:pt x="37661" y="0"/>
                  <a:pt x="34892" y="0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"/>
          <p:cNvSpPr/>
          <p:nvPr/>
        </p:nvSpPr>
        <p:spPr>
          <a:xfrm>
            <a:off x="1828718" y="3341853"/>
            <a:ext cx="1291778" cy="115786"/>
          </a:xfrm>
          <a:custGeom>
            <a:rect b="b" l="l" r="r" t="t"/>
            <a:pathLst>
              <a:path extrusionOk="0" h="5538" w="61778">
                <a:moveTo>
                  <a:pt x="1" y="1"/>
                </a:moveTo>
                <a:lnTo>
                  <a:pt x="1" y="5538"/>
                </a:lnTo>
                <a:lnTo>
                  <a:pt x="61778" y="5538"/>
                </a:lnTo>
                <a:lnTo>
                  <a:pt x="61778" y="1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"/>
          <p:cNvSpPr/>
          <p:nvPr/>
        </p:nvSpPr>
        <p:spPr>
          <a:xfrm>
            <a:off x="1887998" y="3533638"/>
            <a:ext cx="963972" cy="25131"/>
          </a:xfrm>
          <a:custGeom>
            <a:rect b="b" l="l" r="r" t="t"/>
            <a:pathLst>
              <a:path extrusionOk="0" h="1202" w="46101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45600" y="1202"/>
                </a:lnTo>
                <a:cubicBezTo>
                  <a:pt x="45900" y="1202"/>
                  <a:pt x="46100" y="968"/>
                  <a:pt x="46100" y="701"/>
                </a:cubicBezTo>
                <a:lnTo>
                  <a:pt x="46100" y="501"/>
                </a:lnTo>
                <a:cubicBezTo>
                  <a:pt x="46100" y="234"/>
                  <a:pt x="45900" y="1"/>
                  <a:pt x="45600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"/>
          <p:cNvSpPr/>
          <p:nvPr/>
        </p:nvSpPr>
        <p:spPr>
          <a:xfrm>
            <a:off x="1887998" y="3608277"/>
            <a:ext cx="838428" cy="25110"/>
          </a:xfrm>
          <a:custGeom>
            <a:rect b="b" l="l" r="r" t="t"/>
            <a:pathLst>
              <a:path extrusionOk="0" h="1201" w="40097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39596" y="1201"/>
                </a:lnTo>
                <a:cubicBezTo>
                  <a:pt x="39896" y="1201"/>
                  <a:pt x="40096" y="967"/>
                  <a:pt x="40096" y="701"/>
                </a:cubicBezTo>
                <a:lnTo>
                  <a:pt x="40096" y="500"/>
                </a:lnTo>
                <a:cubicBezTo>
                  <a:pt x="40096" y="234"/>
                  <a:pt x="39896" y="0"/>
                  <a:pt x="39596" y="0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"/>
          <p:cNvSpPr/>
          <p:nvPr/>
        </p:nvSpPr>
        <p:spPr>
          <a:xfrm>
            <a:off x="1887998" y="3682896"/>
            <a:ext cx="765181" cy="24420"/>
          </a:xfrm>
          <a:custGeom>
            <a:rect b="b" l="l" r="r" t="t"/>
            <a:pathLst>
              <a:path extrusionOk="0" h="1168" w="36594">
                <a:moveTo>
                  <a:pt x="601" y="0"/>
                </a:moveTo>
                <a:cubicBezTo>
                  <a:pt x="301" y="0"/>
                  <a:pt x="34" y="267"/>
                  <a:pt x="34" y="601"/>
                </a:cubicBezTo>
                <a:cubicBezTo>
                  <a:pt x="1" y="901"/>
                  <a:pt x="268" y="1168"/>
                  <a:pt x="601" y="1168"/>
                </a:cubicBezTo>
                <a:lnTo>
                  <a:pt x="35993" y="1168"/>
                </a:lnTo>
                <a:cubicBezTo>
                  <a:pt x="36327" y="1168"/>
                  <a:pt x="36594" y="901"/>
                  <a:pt x="36594" y="601"/>
                </a:cubicBezTo>
                <a:cubicBezTo>
                  <a:pt x="36594" y="267"/>
                  <a:pt x="36327" y="0"/>
                  <a:pt x="36027" y="0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"/>
          <p:cNvSpPr/>
          <p:nvPr/>
        </p:nvSpPr>
        <p:spPr>
          <a:xfrm>
            <a:off x="1887998" y="3757515"/>
            <a:ext cx="880269" cy="24420"/>
          </a:xfrm>
          <a:custGeom>
            <a:rect b="b" l="l" r="r" t="t"/>
            <a:pathLst>
              <a:path extrusionOk="0" h="1168" w="42098">
                <a:moveTo>
                  <a:pt x="501" y="0"/>
                </a:moveTo>
                <a:cubicBezTo>
                  <a:pt x="234" y="0"/>
                  <a:pt x="1" y="201"/>
                  <a:pt x="1" y="467"/>
                </a:cubicBezTo>
                <a:lnTo>
                  <a:pt x="1" y="668"/>
                </a:lnTo>
                <a:cubicBezTo>
                  <a:pt x="1" y="968"/>
                  <a:pt x="234" y="1168"/>
                  <a:pt x="501" y="1168"/>
                </a:cubicBezTo>
                <a:lnTo>
                  <a:pt x="41597" y="1168"/>
                </a:lnTo>
                <a:cubicBezTo>
                  <a:pt x="41897" y="1168"/>
                  <a:pt x="42098" y="968"/>
                  <a:pt x="42098" y="668"/>
                </a:cubicBezTo>
                <a:lnTo>
                  <a:pt x="42098" y="467"/>
                </a:lnTo>
                <a:cubicBezTo>
                  <a:pt x="42098" y="201"/>
                  <a:pt x="41897" y="0"/>
                  <a:pt x="41597" y="0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"/>
          <p:cNvSpPr/>
          <p:nvPr/>
        </p:nvSpPr>
        <p:spPr>
          <a:xfrm>
            <a:off x="2934941" y="3533638"/>
            <a:ext cx="126275" cy="25131"/>
          </a:xfrm>
          <a:custGeom>
            <a:rect b="b" l="l" r="r" t="t"/>
            <a:pathLst>
              <a:path extrusionOk="0" h="1202" w="6039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5538" y="1202"/>
                </a:lnTo>
                <a:cubicBezTo>
                  <a:pt x="5838" y="1202"/>
                  <a:pt x="6039" y="968"/>
                  <a:pt x="6039" y="701"/>
                </a:cubicBezTo>
                <a:lnTo>
                  <a:pt x="6039" y="501"/>
                </a:lnTo>
                <a:cubicBezTo>
                  <a:pt x="6039" y="234"/>
                  <a:pt x="5838" y="1"/>
                  <a:pt x="5538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"/>
          <p:cNvSpPr/>
          <p:nvPr/>
        </p:nvSpPr>
        <p:spPr>
          <a:xfrm>
            <a:off x="2955872" y="3608277"/>
            <a:ext cx="105345" cy="25110"/>
          </a:xfrm>
          <a:custGeom>
            <a:rect b="b" l="l" r="r" t="t"/>
            <a:pathLst>
              <a:path extrusionOk="0" h="1201" w="5038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4571" y="1201"/>
                </a:lnTo>
                <a:cubicBezTo>
                  <a:pt x="4837" y="1201"/>
                  <a:pt x="5038" y="967"/>
                  <a:pt x="5038" y="701"/>
                </a:cubicBezTo>
                <a:lnTo>
                  <a:pt x="5038" y="500"/>
                </a:lnTo>
                <a:cubicBezTo>
                  <a:pt x="5038" y="234"/>
                  <a:pt x="4837" y="0"/>
                  <a:pt x="4571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1"/>
          <p:cNvSpPr/>
          <p:nvPr/>
        </p:nvSpPr>
        <p:spPr>
          <a:xfrm>
            <a:off x="2924486" y="3682896"/>
            <a:ext cx="136730" cy="24420"/>
          </a:xfrm>
          <a:custGeom>
            <a:rect b="b" l="l" r="r" t="t"/>
            <a:pathLst>
              <a:path extrusionOk="0" h="1168" w="6539">
                <a:moveTo>
                  <a:pt x="501" y="0"/>
                </a:moveTo>
                <a:cubicBezTo>
                  <a:pt x="234" y="0"/>
                  <a:pt x="1" y="200"/>
                  <a:pt x="1" y="501"/>
                </a:cubicBezTo>
                <a:lnTo>
                  <a:pt x="1" y="667"/>
                </a:lnTo>
                <a:cubicBezTo>
                  <a:pt x="1" y="968"/>
                  <a:pt x="234" y="1168"/>
                  <a:pt x="501" y="1168"/>
                </a:cubicBezTo>
                <a:lnTo>
                  <a:pt x="6038" y="1168"/>
                </a:lnTo>
                <a:cubicBezTo>
                  <a:pt x="6338" y="1168"/>
                  <a:pt x="6539" y="968"/>
                  <a:pt x="6539" y="667"/>
                </a:cubicBezTo>
                <a:lnTo>
                  <a:pt x="6539" y="501"/>
                </a:lnTo>
                <a:cubicBezTo>
                  <a:pt x="6539" y="200"/>
                  <a:pt x="6338" y="0"/>
                  <a:pt x="6038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"/>
          <p:cNvSpPr/>
          <p:nvPr/>
        </p:nvSpPr>
        <p:spPr>
          <a:xfrm>
            <a:off x="3008189" y="3757515"/>
            <a:ext cx="53028" cy="24420"/>
          </a:xfrm>
          <a:custGeom>
            <a:rect b="b" l="l" r="r" t="t"/>
            <a:pathLst>
              <a:path extrusionOk="0" h="1168" w="2536">
                <a:moveTo>
                  <a:pt x="501" y="0"/>
                </a:moveTo>
                <a:cubicBezTo>
                  <a:pt x="234" y="0"/>
                  <a:pt x="0" y="201"/>
                  <a:pt x="0" y="467"/>
                </a:cubicBezTo>
                <a:lnTo>
                  <a:pt x="0" y="668"/>
                </a:lnTo>
                <a:cubicBezTo>
                  <a:pt x="0" y="968"/>
                  <a:pt x="234" y="1168"/>
                  <a:pt x="501" y="1168"/>
                </a:cubicBezTo>
                <a:lnTo>
                  <a:pt x="2069" y="1168"/>
                </a:lnTo>
                <a:cubicBezTo>
                  <a:pt x="2335" y="1168"/>
                  <a:pt x="2536" y="968"/>
                  <a:pt x="2536" y="668"/>
                </a:cubicBezTo>
                <a:lnTo>
                  <a:pt x="2536" y="467"/>
                </a:lnTo>
                <a:cubicBezTo>
                  <a:pt x="2536" y="201"/>
                  <a:pt x="2335" y="0"/>
                  <a:pt x="2069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"/>
          <p:cNvSpPr/>
          <p:nvPr/>
        </p:nvSpPr>
        <p:spPr>
          <a:xfrm flipH="1">
            <a:off x="1947457" y="1472785"/>
            <a:ext cx="1067874" cy="79511"/>
          </a:xfrm>
          <a:custGeom>
            <a:rect b="b" l="l" r="r" t="t"/>
            <a:pathLst>
              <a:path extrusionOk="0" h="3803" w="51070">
                <a:moveTo>
                  <a:pt x="1601" y="0"/>
                </a:moveTo>
                <a:cubicBezTo>
                  <a:pt x="701" y="0"/>
                  <a:pt x="0" y="701"/>
                  <a:pt x="0" y="1568"/>
                </a:cubicBezTo>
                <a:lnTo>
                  <a:pt x="0" y="2202"/>
                </a:lnTo>
                <a:cubicBezTo>
                  <a:pt x="0" y="3102"/>
                  <a:pt x="701" y="3803"/>
                  <a:pt x="1601" y="3803"/>
                </a:cubicBezTo>
                <a:lnTo>
                  <a:pt x="49469" y="3803"/>
                </a:lnTo>
                <a:cubicBezTo>
                  <a:pt x="50336" y="3803"/>
                  <a:pt x="51070" y="3102"/>
                  <a:pt x="51070" y="2202"/>
                </a:cubicBezTo>
                <a:lnTo>
                  <a:pt x="51070" y="1568"/>
                </a:lnTo>
                <a:cubicBezTo>
                  <a:pt x="51070" y="701"/>
                  <a:pt x="50336" y="0"/>
                  <a:pt x="49469" y="0"/>
                </a:cubicBez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"/>
          <p:cNvSpPr/>
          <p:nvPr/>
        </p:nvSpPr>
        <p:spPr>
          <a:xfrm>
            <a:off x="2829638" y="3150069"/>
            <a:ext cx="155549" cy="155531"/>
          </a:xfrm>
          <a:custGeom>
            <a:rect b="b" l="l" r="r" t="t"/>
            <a:pathLst>
              <a:path extrusionOk="0" h="7439" w="7439">
                <a:moveTo>
                  <a:pt x="0" y="0"/>
                </a:moveTo>
                <a:lnTo>
                  <a:pt x="2935" y="7439"/>
                </a:lnTo>
                <a:lnTo>
                  <a:pt x="4103" y="4837"/>
                </a:lnTo>
                <a:lnTo>
                  <a:pt x="5371" y="6105"/>
                </a:lnTo>
                <a:lnTo>
                  <a:pt x="6104" y="5371"/>
                </a:lnTo>
                <a:lnTo>
                  <a:pt x="4837" y="4070"/>
                </a:lnTo>
                <a:lnTo>
                  <a:pt x="7439" y="2936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"/>
          <p:cNvSpPr/>
          <p:nvPr/>
        </p:nvSpPr>
        <p:spPr>
          <a:xfrm flipH="1" rot="8099929">
            <a:off x="1188241" y="3300113"/>
            <a:ext cx="1857114" cy="1794505"/>
          </a:xfrm>
          <a:custGeom>
            <a:rect b="b" l="l" r="r" t="t"/>
            <a:pathLst>
              <a:path extrusionOk="0" h="10519" w="10886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"/>
          <p:cNvSpPr txBox="1"/>
          <p:nvPr/>
        </p:nvSpPr>
        <p:spPr>
          <a:xfrm>
            <a:off x="3362800" y="1232688"/>
            <a:ext cx="5189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SISTEMA DE INFORMACIÓN PARA LA GESTIÓN DE ASISTENCIAS</a:t>
            </a:r>
            <a:r>
              <a:rPr b="1" i="0" lang="en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7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 LOS APRENDICES DE ADSI Y ADSO DEL CGMLTI A SUS CLASES</a:t>
            </a:r>
            <a:endParaRPr b="1" i="0" sz="2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5" name="Google Shape;7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3488" y="1657425"/>
            <a:ext cx="111442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0"/>
          <p:cNvSpPr txBox="1"/>
          <p:nvPr/>
        </p:nvSpPr>
        <p:spPr>
          <a:xfrm>
            <a:off x="991525" y="73300"/>
            <a:ext cx="244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Reporte de asistencia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3" name="Google Shape;8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5738" y="73300"/>
            <a:ext cx="5932526" cy="55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825" y="60975"/>
            <a:ext cx="5450350" cy="5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300" y="323625"/>
            <a:ext cx="6875400" cy="46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"/>
          <p:cNvSpPr txBox="1"/>
          <p:nvPr>
            <p:ph type="title"/>
          </p:nvPr>
        </p:nvSpPr>
        <p:spPr>
          <a:xfrm>
            <a:off x="715100" y="444455"/>
            <a:ext cx="73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Diagrama  </a:t>
            </a:r>
            <a:r>
              <a:rPr b="0" lang="en">
                <a:solidFill>
                  <a:schemeClr val="dk2"/>
                </a:solidFill>
              </a:rPr>
              <a:t>De Clases</a:t>
            </a:r>
            <a:endParaRPr b="0">
              <a:solidFill>
                <a:schemeClr val="dk2"/>
              </a:solidFill>
            </a:endParaRPr>
          </a:p>
        </p:txBody>
      </p:sp>
      <p:pic>
        <p:nvPicPr>
          <p:cNvPr id="909" name="Google Shape;9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350" y="966201"/>
            <a:ext cx="51946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3">
            <a:hlinkClick r:id="rId4"/>
          </p:cNvPr>
          <p:cNvSpPr txBox="1"/>
          <p:nvPr/>
        </p:nvSpPr>
        <p:spPr>
          <a:xfrm>
            <a:off x="7699900" y="3765800"/>
            <a:ext cx="14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 MÁS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4"/>
          <p:cNvSpPr txBox="1"/>
          <p:nvPr>
            <p:ph type="title"/>
          </p:nvPr>
        </p:nvSpPr>
        <p:spPr>
          <a:xfrm>
            <a:off x="2580000" y="100425"/>
            <a:ext cx="398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Modelo </a:t>
            </a:r>
            <a:r>
              <a:rPr b="0" lang="en">
                <a:solidFill>
                  <a:schemeClr val="dk2"/>
                </a:solidFill>
              </a:rPr>
              <a:t>Relacional</a:t>
            </a:r>
            <a:endParaRPr b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6" name="Google Shape;9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0630"/>
            <a:ext cx="7505750" cy="446334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4">
            <a:hlinkClick r:id="rId4"/>
          </p:cNvPr>
          <p:cNvSpPr txBox="1"/>
          <p:nvPr/>
        </p:nvSpPr>
        <p:spPr>
          <a:xfrm>
            <a:off x="7647275" y="3267875"/>
            <a:ext cx="141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DICCIONARIO DE DATOS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5"/>
          <p:cNvSpPr txBox="1"/>
          <p:nvPr>
            <p:ph idx="1" type="subTitle"/>
          </p:nvPr>
        </p:nvSpPr>
        <p:spPr>
          <a:xfrm>
            <a:off x="854025" y="2035150"/>
            <a:ext cx="2234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900"/>
              <a:t>¿</a:t>
            </a:r>
            <a:r>
              <a:rPr lang="en" sz="2400"/>
              <a:t>Tienen preguntas?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/>
          </a:p>
        </p:txBody>
      </p:sp>
      <p:sp>
        <p:nvSpPr>
          <p:cNvPr id="923" name="Google Shape;923;p15"/>
          <p:cNvSpPr txBox="1"/>
          <p:nvPr>
            <p:ph type="ctrTitle"/>
          </p:nvPr>
        </p:nvSpPr>
        <p:spPr>
          <a:xfrm>
            <a:off x="914400" y="804025"/>
            <a:ext cx="365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GRACIAS!</a:t>
            </a:r>
            <a:endParaRPr/>
          </a:p>
        </p:txBody>
      </p:sp>
      <p:grpSp>
        <p:nvGrpSpPr>
          <p:cNvPr id="924" name="Google Shape;924;p15"/>
          <p:cNvGrpSpPr/>
          <p:nvPr/>
        </p:nvGrpSpPr>
        <p:grpSpPr>
          <a:xfrm>
            <a:off x="4879646" y="1017849"/>
            <a:ext cx="2543259" cy="3346492"/>
            <a:chOff x="4844500" y="698000"/>
            <a:chExt cx="2922950" cy="3846100"/>
          </a:xfrm>
        </p:grpSpPr>
        <p:sp>
          <p:nvSpPr>
            <p:cNvPr id="925" name="Google Shape;925;p15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rect b="b" l="l" r="r" t="t"/>
              <a:pathLst>
                <a:path extrusionOk="0" h="153844" w="78857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rect b="b" l="l" r="r" t="t"/>
              <a:pathLst>
                <a:path extrusionOk="0" fill="none" h="6272" w="6272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5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rect b="b" l="l" r="r" t="t"/>
              <a:pathLst>
                <a:path extrusionOk="0" fill="none" h="153844" w="78857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5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rect b="b" l="l" r="r" t="t"/>
              <a:pathLst>
                <a:path extrusionOk="0" h="134297" w="71852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5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rect b="b" l="l" r="r" t="t"/>
              <a:pathLst>
                <a:path extrusionOk="0" h="65882" w="65848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5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rect b="b" l="l" r="r" t="t"/>
              <a:pathLst>
                <a:path extrusionOk="0" h="15312" w="67149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5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rect b="b" l="l" r="r" t="t"/>
              <a:pathLst>
                <a:path extrusionOk="0" h="15279" w="67149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5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rect b="b" l="l" r="r" t="t"/>
              <a:pathLst>
                <a:path extrusionOk="0" h="635" w="67149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5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rect b="b" l="l" r="r" t="t"/>
              <a:pathLst>
                <a:path extrusionOk="0" h="668" w="67149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5"/>
            <p:cNvSpPr/>
            <p:nvPr/>
          </p:nvSpPr>
          <p:spPr>
            <a:xfrm flipH="1">
              <a:off x="5945300" y="994050"/>
              <a:ext cx="148450" cy="81750"/>
            </a:xfrm>
            <a:custGeom>
              <a:rect b="b" l="l" r="r" t="t"/>
              <a:pathLst>
                <a:path extrusionOk="0" fill="none" h="3270" w="5938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5"/>
            <p:cNvSpPr/>
            <p:nvPr/>
          </p:nvSpPr>
          <p:spPr>
            <a:xfrm flipH="1">
              <a:off x="5977825" y="994050"/>
              <a:ext cx="115925" cy="81750"/>
            </a:xfrm>
            <a:custGeom>
              <a:rect b="b" l="l" r="r" t="t"/>
              <a:pathLst>
                <a:path extrusionOk="0" h="3270" w="4637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5"/>
            <p:cNvSpPr/>
            <p:nvPr/>
          </p:nvSpPr>
          <p:spPr>
            <a:xfrm flipH="1">
              <a:off x="5924450" y="1016550"/>
              <a:ext cx="20875" cy="35900"/>
            </a:xfrm>
            <a:custGeom>
              <a:rect b="b" l="l" r="r" t="t"/>
              <a:pathLst>
                <a:path extrusionOk="0" h="1436" w="835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5"/>
            <p:cNvSpPr/>
            <p:nvPr/>
          </p:nvSpPr>
          <p:spPr>
            <a:xfrm flipH="1">
              <a:off x="7612325" y="1019050"/>
              <a:ext cx="26700" cy="46725"/>
            </a:xfrm>
            <a:custGeom>
              <a:rect b="b" l="l" r="r" t="t"/>
              <a:pathLst>
                <a:path extrusionOk="0" h="1869" w="1068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5"/>
            <p:cNvSpPr/>
            <p:nvPr/>
          </p:nvSpPr>
          <p:spPr>
            <a:xfrm flipH="1">
              <a:off x="7568950" y="1002375"/>
              <a:ext cx="27550" cy="63400"/>
            </a:xfrm>
            <a:custGeom>
              <a:rect b="b" l="l" r="r" t="t"/>
              <a:pathLst>
                <a:path extrusionOk="0" h="2536" w="1102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5"/>
            <p:cNvSpPr/>
            <p:nvPr/>
          </p:nvSpPr>
          <p:spPr>
            <a:xfrm flipH="1">
              <a:off x="7526425" y="983200"/>
              <a:ext cx="26700" cy="82575"/>
            </a:xfrm>
            <a:custGeom>
              <a:rect b="b" l="l" r="r" t="t"/>
              <a:pathLst>
                <a:path extrusionOk="0" h="3303" w="1068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5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rect b="b" l="l" r="r" t="t"/>
              <a:pathLst>
                <a:path extrusionOk="0" h="5205" w="68984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5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rect b="b" l="l" r="r" t="t"/>
              <a:pathLst>
                <a:path extrusionOk="0" h="57909" w="8813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5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rect b="b" l="l" r="r" t="t"/>
              <a:pathLst>
                <a:path extrusionOk="0" fill="none" h="57909" w="8813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5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rect b="b" l="l" r="r" t="t"/>
              <a:pathLst>
                <a:path extrusionOk="0" fill="none" h="4838" w="8774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5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rect b="b" l="l" r="r" t="t"/>
              <a:pathLst>
                <a:path extrusionOk="0" h="11942" w="3737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5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rect b="b" l="l" r="r" t="t"/>
              <a:pathLst>
                <a:path extrusionOk="0" fill="none" h="11942" w="3737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5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rect b="b" l="l" r="r" t="t"/>
              <a:pathLst>
                <a:path extrusionOk="0" h="17749" w="19816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5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rect b="b" l="l" r="r" t="t"/>
              <a:pathLst>
                <a:path extrusionOk="0" h="21824" w="21651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5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rect b="b" l="l" r="r" t="t"/>
              <a:pathLst>
                <a:path extrusionOk="0" h="27825" w="18141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5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rect b="b" l="l" r="r" t="t"/>
              <a:pathLst>
                <a:path extrusionOk="0" h="13544" w="13944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5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rect b="b" l="l" r="r" t="t"/>
              <a:pathLst>
                <a:path extrusionOk="0" h="12710" w="1321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5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rect b="b" l="l" r="r" t="t"/>
              <a:pathLst>
                <a:path extrusionOk="0" fill="none" h="28055" w="18147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5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rect b="b" l="l" r="r" t="t"/>
              <a:pathLst>
                <a:path extrusionOk="0" h="31383" w="25953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5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rect b="b" l="l" r="r" t="t"/>
              <a:pathLst>
                <a:path extrusionOk="0" h="8686" w="21317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5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rect b="b" l="l" r="r" t="t"/>
              <a:pathLst>
                <a:path extrusionOk="0" fill="none" h="32391" w="25953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5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rect b="b" l="l" r="r" t="t"/>
              <a:pathLst>
                <a:path extrusionOk="0" fill="none" h="6973" w="4438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5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rect b="b" l="l" r="r" t="t"/>
              <a:pathLst>
                <a:path extrusionOk="0" fill="none" h="2502" w="5405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5"/>
            <p:cNvSpPr/>
            <p:nvPr/>
          </p:nvSpPr>
          <p:spPr>
            <a:xfrm flipH="1">
              <a:off x="6102900" y="1863000"/>
              <a:ext cx="77575" cy="55050"/>
            </a:xfrm>
            <a:custGeom>
              <a:rect b="b" l="l" r="r" t="t"/>
              <a:pathLst>
                <a:path extrusionOk="0" fill="none" h="2202" w="3103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5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rect b="b" l="l" r="r" t="t"/>
              <a:pathLst>
                <a:path extrusionOk="0" h="22636" w="35526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5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rect b="b" l="l" r="r" t="t"/>
              <a:pathLst>
                <a:path extrusionOk="0" fill="none" h="22950" w="35526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5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rect b="b" l="l" r="r" t="t"/>
              <a:pathLst>
                <a:path extrusionOk="0" h="7499" w="7334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5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rect b="b" l="l" r="r" t="t"/>
              <a:pathLst>
                <a:path extrusionOk="0" fill="none" h="10475" w="754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5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rect b="b" l="l" r="r" t="t"/>
              <a:pathLst>
                <a:path extrusionOk="0" h="5071" w="3637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5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rect b="b" l="l" r="r" t="t"/>
              <a:pathLst>
                <a:path extrusionOk="0" h="4880" w="3537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5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rect b="b" l="l" r="r" t="t"/>
              <a:pathLst>
                <a:path extrusionOk="0" h="5078" w="6039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5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rect b="b" l="l" r="r" t="t"/>
              <a:pathLst>
                <a:path extrusionOk="0" h="6135" w="5705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5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rect b="b" l="l" r="r" t="t"/>
              <a:pathLst>
                <a:path extrusionOk="0" h="14718" w="5571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5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rect b="b" l="l" r="r" t="t"/>
              <a:pathLst>
                <a:path extrusionOk="0" fill="none" h="44833" w="57976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5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rect b="b" l="l" r="r" t="t"/>
              <a:pathLst>
                <a:path extrusionOk="0" fill="none" h="5405" w="3704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5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rect b="b" l="l" r="r" t="t"/>
              <a:pathLst>
                <a:path extrusionOk="0" h="14196" w="15445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5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rect b="b" l="l" r="r" t="t"/>
              <a:pathLst>
                <a:path extrusionOk="0" fill="none" h="14611" w="15445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5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rect b="b" l="l" r="r" t="t"/>
              <a:pathLst>
                <a:path extrusionOk="0" h="23050" w="27521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rect b="b" l="l" r="r" t="t"/>
              <a:pathLst>
                <a:path extrusionOk="0" fill="none" h="2837" w="9941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5"/>
            <p:cNvSpPr/>
            <p:nvPr/>
          </p:nvSpPr>
          <p:spPr>
            <a:xfrm flipH="1">
              <a:off x="5756000" y="2073975"/>
              <a:ext cx="51725" cy="15050"/>
            </a:xfrm>
            <a:custGeom>
              <a:rect b="b" l="l" r="r" t="t"/>
              <a:pathLst>
                <a:path extrusionOk="0" fill="none" h="602" w="2069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5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rect b="b" l="l" r="r" t="t"/>
              <a:pathLst>
                <a:path extrusionOk="0" h="9275" w="5372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5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rect b="b" l="l" r="r" t="t"/>
              <a:pathLst>
                <a:path extrusionOk="0" h="30956" w="17447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5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rect b="b" l="l" r="r" t="t"/>
              <a:pathLst>
                <a:path extrusionOk="0" h="11943" w="9341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rect b="b" l="l" r="r" t="t"/>
              <a:pathLst>
                <a:path extrusionOk="0" fill="none" h="11943" w="9341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rect b="b" l="l" r="r" t="t"/>
              <a:pathLst>
                <a:path extrusionOk="0" h="33758" w="19014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5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rect b="b" l="l" r="r" t="t"/>
              <a:pathLst>
                <a:path extrusionOk="0" h="6872" w="387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5"/>
            <p:cNvSpPr/>
            <p:nvPr/>
          </p:nvSpPr>
          <p:spPr>
            <a:xfrm flipH="1">
              <a:off x="4844500" y="1813800"/>
              <a:ext cx="48400" cy="15025"/>
            </a:xfrm>
            <a:custGeom>
              <a:rect b="b" l="l" r="r" t="t"/>
              <a:pathLst>
                <a:path extrusionOk="0" fill="none" h="601" w="1936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5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rect b="b" l="l" r="r" t="t"/>
              <a:pathLst>
                <a:path extrusionOk="0" fill="none" h="3570" w="11443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5"/>
            <p:cNvSpPr/>
            <p:nvPr/>
          </p:nvSpPr>
          <p:spPr>
            <a:xfrm flipH="1">
              <a:off x="4938750" y="2245775"/>
              <a:ext cx="261875" cy="9200"/>
            </a:xfrm>
            <a:custGeom>
              <a:rect b="b" l="l" r="r" t="t"/>
              <a:pathLst>
                <a:path extrusionOk="0" fill="none" h="368" w="10475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5"/>
            <p:cNvSpPr/>
            <p:nvPr/>
          </p:nvSpPr>
          <p:spPr>
            <a:xfrm flipH="1">
              <a:off x="4928725" y="2631050"/>
              <a:ext cx="55075" cy="17525"/>
            </a:xfrm>
            <a:custGeom>
              <a:rect b="b" l="l" r="r" t="t"/>
              <a:pathLst>
                <a:path extrusionOk="0" fill="none" h="701" w="2203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5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rect b="b" l="l" r="r" t="t"/>
              <a:pathLst>
                <a:path extrusionOk="0" fill="none" h="2470" w="774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5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rect b="b" l="l" r="r" t="t"/>
              <a:pathLst>
                <a:path extrusionOk="0" fill="none" h="735" w="5638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5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rect b="b" l="l" r="r" t="t"/>
              <a:pathLst>
                <a:path extrusionOk="0" fill="none" h="3404" w="4104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7" name="Google Shape;987;p15"/>
          <p:cNvSpPr/>
          <p:nvPr/>
        </p:nvSpPr>
        <p:spPr>
          <a:xfrm>
            <a:off x="2470675" y="2844050"/>
            <a:ext cx="276000" cy="345500"/>
          </a:xfrm>
          <a:custGeom>
            <a:rect b="b" l="l" r="r" t="t"/>
            <a:pathLst>
              <a:path extrusionOk="0" h="13820" w="1104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5"/>
          <p:cNvSpPr/>
          <p:nvPr/>
        </p:nvSpPr>
        <p:spPr>
          <a:xfrm>
            <a:off x="914400" y="3525600"/>
            <a:ext cx="3199500" cy="1083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"/>
          <p:cNvSpPr txBox="1"/>
          <p:nvPr>
            <p:ph type="title"/>
          </p:nvPr>
        </p:nvSpPr>
        <p:spPr>
          <a:xfrm>
            <a:off x="720000" y="399900"/>
            <a:ext cx="360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Quienes </a:t>
            </a:r>
            <a:r>
              <a:rPr b="0" lang="en">
                <a:solidFill>
                  <a:schemeClr val="dk2"/>
                </a:solidFill>
              </a:rPr>
              <a:t>Somos?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791" name="Google Shape;791;p2"/>
          <p:cNvSpPr/>
          <p:nvPr/>
        </p:nvSpPr>
        <p:spPr>
          <a:xfrm>
            <a:off x="2273938" y="5283414"/>
            <a:ext cx="15887" cy="15886"/>
          </a:xfrm>
          <a:custGeom>
            <a:rect b="b" l="l" r="r" t="t"/>
            <a:pathLst>
              <a:path extrusionOk="0" h="255" w="255">
                <a:moveTo>
                  <a:pt x="216" y="0"/>
                </a:moveTo>
                <a:lnTo>
                  <a:pt x="0" y="216"/>
                </a:lnTo>
                <a:lnTo>
                  <a:pt x="37" y="255"/>
                </a:lnTo>
                <a:lnTo>
                  <a:pt x="255" y="38"/>
                </a:lnTo>
                <a:lnTo>
                  <a:pt x="216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2"/>
          <p:cNvSpPr txBox="1"/>
          <p:nvPr/>
        </p:nvSpPr>
        <p:spPr>
          <a:xfrm>
            <a:off x="1041200" y="2999325"/>
            <a:ext cx="225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Stiven Alejandro Tocanchon Yustes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p2"/>
          <p:cNvSpPr txBox="1"/>
          <p:nvPr/>
        </p:nvSpPr>
        <p:spPr>
          <a:xfrm>
            <a:off x="3826625" y="2999325"/>
            <a:ext cx="188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Juan Sebastian Atencio Romero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2"/>
          <p:cNvSpPr txBox="1"/>
          <p:nvPr/>
        </p:nvSpPr>
        <p:spPr>
          <a:xfrm>
            <a:off x="6296150" y="2999325"/>
            <a:ext cx="177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Esteban Daniel Alvarez  Jaimes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5" name="Google Shape;7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622" y="1606452"/>
            <a:ext cx="1392876" cy="139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5910" y="1606452"/>
            <a:ext cx="1392876" cy="139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2197" y="1606452"/>
            <a:ext cx="1392876" cy="139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824" y="1650550"/>
            <a:ext cx="1392876" cy="139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1451" y="1665425"/>
            <a:ext cx="994375" cy="12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2"/>
          <p:cNvSpPr txBox="1"/>
          <p:nvPr/>
        </p:nvSpPr>
        <p:spPr>
          <a:xfrm>
            <a:off x="1227050" y="3676425"/>
            <a:ext cx="18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Lider General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1" name="Google Shape;801;p2"/>
          <p:cNvSpPr txBox="1"/>
          <p:nvPr/>
        </p:nvSpPr>
        <p:spPr>
          <a:xfrm>
            <a:off x="6240350" y="3676425"/>
            <a:ext cx="18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Diseñador Front-end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2" name="Google Shape;802;p2"/>
          <p:cNvSpPr txBox="1"/>
          <p:nvPr/>
        </p:nvSpPr>
        <p:spPr>
          <a:xfrm>
            <a:off x="3826625" y="3676425"/>
            <a:ext cx="188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Analista de Datos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3" name="Google Shape;80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1863" y="1651647"/>
            <a:ext cx="994375" cy="130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"/>
          <p:cNvSpPr txBox="1"/>
          <p:nvPr>
            <p:ph type="title"/>
          </p:nvPr>
        </p:nvSpPr>
        <p:spPr>
          <a:xfrm>
            <a:off x="2347650" y="604550"/>
            <a:ext cx="4862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4700"/>
              <a:t>Problemática</a:t>
            </a:r>
            <a:endParaRPr sz="47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9" name="Google Shape;809;p3"/>
          <p:cNvSpPr txBox="1"/>
          <p:nvPr>
            <p:ph idx="3" type="title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10" name="Google Shape;810;p3"/>
          <p:cNvSpPr txBox="1"/>
          <p:nvPr/>
        </p:nvSpPr>
        <p:spPr>
          <a:xfrm>
            <a:off x="6398100" y="1581750"/>
            <a:ext cx="2745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PROBLEMAS DE SEGURIDAD</a:t>
            </a:r>
            <a:endParaRPr b="0" i="0" sz="2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1" name="Google Shape;8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39175"/>
            <a:ext cx="2209174" cy="124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1800" y="2639175"/>
            <a:ext cx="2071718" cy="12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3"/>
          <p:cNvSpPr txBox="1"/>
          <p:nvPr/>
        </p:nvSpPr>
        <p:spPr>
          <a:xfrm>
            <a:off x="301675" y="1581750"/>
            <a:ext cx="256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PÉRDIDA DE TIEMPO</a:t>
            </a:r>
            <a:endParaRPr b="0" i="0" sz="2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3"/>
          <p:cNvSpPr txBox="1"/>
          <p:nvPr/>
        </p:nvSpPr>
        <p:spPr>
          <a:xfrm>
            <a:off x="3443975" y="1581750"/>
            <a:ext cx="256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MAL TOMA DE ASISTENCIA</a:t>
            </a:r>
            <a:endParaRPr b="0" i="0" sz="2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5" name="Google Shape;81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8500" y="2639175"/>
            <a:ext cx="1935601" cy="14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"/>
          <p:cNvSpPr txBox="1"/>
          <p:nvPr>
            <p:ph type="title"/>
          </p:nvPr>
        </p:nvSpPr>
        <p:spPr>
          <a:xfrm>
            <a:off x="4557200" y="535000"/>
            <a:ext cx="401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Beneficios </a:t>
            </a:r>
            <a:r>
              <a:rPr b="0"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 Proyecto</a:t>
            </a:r>
            <a:endParaRPr b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21" name="Google Shape;821;p4"/>
          <p:cNvGrpSpPr/>
          <p:nvPr/>
        </p:nvGrpSpPr>
        <p:grpSpPr>
          <a:xfrm>
            <a:off x="542013" y="2164527"/>
            <a:ext cx="1709232" cy="3203374"/>
            <a:chOff x="556725" y="1697125"/>
            <a:chExt cx="1907625" cy="3575194"/>
          </a:xfrm>
        </p:grpSpPr>
        <p:sp>
          <p:nvSpPr>
            <p:cNvPr id="822" name="Google Shape;822;p4"/>
            <p:cNvSpPr/>
            <p:nvPr/>
          </p:nvSpPr>
          <p:spPr>
            <a:xfrm>
              <a:off x="556725" y="3652379"/>
              <a:ext cx="920069" cy="1062121"/>
            </a:xfrm>
            <a:custGeom>
              <a:rect b="b" l="l" r="r" t="t"/>
              <a:pathLst>
                <a:path extrusionOk="0" h="49378" w="42774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556725" y="3652379"/>
              <a:ext cx="922026" cy="1095655"/>
            </a:xfrm>
            <a:custGeom>
              <a:rect b="b" l="l" r="r" t="t"/>
              <a:pathLst>
                <a:path extrusionOk="0" fill="none" h="50937" w="42865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1094186" y="4274212"/>
              <a:ext cx="958615" cy="998107"/>
            </a:xfrm>
            <a:custGeom>
              <a:rect b="b" l="l" r="r" t="t"/>
              <a:pathLst>
                <a:path extrusionOk="0" h="46402" w="44566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1094186" y="4870479"/>
              <a:ext cx="765605" cy="401828"/>
            </a:xfrm>
            <a:custGeom>
              <a:rect b="b" l="l" r="r" t="t"/>
              <a:pathLst>
                <a:path extrusionOk="0" h="18681" w="35593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1038928" y="4125731"/>
              <a:ext cx="1013874" cy="1074855"/>
            </a:xfrm>
            <a:custGeom>
              <a:rect b="b" l="l" r="r" t="t"/>
              <a:pathLst>
                <a:path extrusionOk="0" fill="none" h="49970" w="47135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cap="rnd" cmpd="sng" w="11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1734202" y="3538092"/>
              <a:ext cx="452183" cy="714777"/>
            </a:xfrm>
            <a:custGeom>
              <a:rect b="b" l="l" r="r" t="t"/>
              <a:pathLst>
                <a:path extrusionOk="0" h="33230" w="21022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1734202" y="3538092"/>
              <a:ext cx="454205" cy="740503"/>
            </a:xfrm>
            <a:custGeom>
              <a:rect b="b" l="l" r="r" t="t"/>
              <a:pathLst>
                <a:path extrusionOk="0" fill="none" h="34426" w="21116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1550531" y="3293442"/>
              <a:ext cx="288449" cy="336459"/>
            </a:xfrm>
            <a:custGeom>
              <a:rect b="b" l="l" r="r" t="t"/>
              <a:pathLst>
                <a:path extrusionOk="0" h="15642" w="1341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1550531" y="3293442"/>
              <a:ext cx="288449" cy="338675"/>
            </a:xfrm>
            <a:custGeom>
              <a:rect b="b" l="l" r="r" t="t"/>
              <a:pathLst>
                <a:path extrusionOk="0" fill="none" h="15745" w="1341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1610070" y="3382405"/>
              <a:ext cx="104797" cy="81093"/>
            </a:xfrm>
            <a:custGeom>
              <a:rect b="b" l="l" r="r" t="t"/>
              <a:pathLst>
                <a:path extrusionOk="0" fill="none" h="3770" w="4872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1732051" y="3377372"/>
              <a:ext cx="19402" cy="107658"/>
            </a:xfrm>
            <a:custGeom>
              <a:rect b="b" l="l" r="r" t="t"/>
              <a:pathLst>
                <a:path extrusionOk="0" fill="none" h="5005" w="902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1589980" y="3428328"/>
              <a:ext cx="117703" cy="53818"/>
            </a:xfrm>
            <a:custGeom>
              <a:rect b="b" l="l" r="r" t="t"/>
              <a:pathLst>
                <a:path extrusionOk="0" fill="none" h="2502" w="5472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1658875" y="3374511"/>
              <a:ext cx="11486" cy="18671"/>
            </a:xfrm>
            <a:custGeom>
              <a:rect b="b" l="l" r="r" t="t"/>
              <a:pathLst>
                <a:path extrusionOk="0" fill="none" h="868" w="534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1649540" y="3345818"/>
              <a:ext cx="34459" cy="17961"/>
            </a:xfrm>
            <a:custGeom>
              <a:rect b="b" l="l" r="r" t="t"/>
              <a:pathLst>
                <a:path extrusionOk="0" fill="none" h="835" w="1602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994446" y="2686460"/>
              <a:ext cx="661562" cy="627769"/>
            </a:xfrm>
            <a:custGeom>
              <a:rect b="b" l="l" r="r" t="t"/>
              <a:pathLst>
                <a:path extrusionOk="0" h="29185" w="30756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1187452" y="3179331"/>
              <a:ext cx="349451" cy="350591"/>
            </a:xfrm>
            <a:custGeom>
              <a:rect b="b" l="l" r="r" t="t"/>
              <a:pathLst>
                <a:path extrusionOk="0" h="16299" w="16246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1187452" y="3179330"/>
              <a:ext cx="349451" cy="386771"/>
            </a:xfrm>
            <a:custGeom>
              <a:rect b="b" l="l" r="r" t="t"/>
              <a:pathLst>
                <a:path extrusionOk="0" fill="none" h="17981" w="16246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1478758" y="2902007"/>
              <a:ext cx="136352" cy="118176"/>
            </a:xfrm>
            <a:custGeom>
              <a:rect b="b" l="l" r="r" t="t"/>
              <a:pathLst>
                <a:path extrusionOk="0" h="5494" w="6339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931298" y="2631275"/>
              <a:ext cx="732588" cy="886277"/>
            </a:xfrm>
            <a:custGeom>
              <a:rect b="b" l="l" r="r" t="t"/>
              <a:pathLst>
                <a:path extrusionOk="0" h="41203" w="34058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1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1485942" y="2954770"/>
              <a:ext cx="87546" cy="190493"/>
            </a:xfrm>
            <a:custGeom>
              <a:rect b="b" l="l" r="r" t="t"/>
              <a:pathLst>
                <a:path extrusionOk="0" h="8856" w="407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1485942" y="2954770"/>
              <a:ext cx="87546" cy="197333"/>
            </a:xfrm>
            <a:custGeom>
              <a:rect b="b" l="l" r="r" t="t"/>
              <a:pathLst>
                <a:path extrusionOk="0" fill="none" h="9174" w="407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1550514" y="3188666"/>
              <a:ext cx="45214" cy="104775"/>
            </a:xfrm>
            <a:custGeom>
              <a:rect b="b" l="l" r="r" t="t"/>
              <a:pathLst>
                <a:path extrusionOk="0" h="4871" w="2102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1703357" y="3728947"/>
              <a:ext cx="467111" cy="561605"/>
            </a:xfrm>
            <a:custGeom>
              <a:rect b="b" l="l" r="r" t="t"/>
              <a:pathLst>
                <a:path extrusionOk="0" h="26109" w="21716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1703357" y="3728947"/>
              <a:ext cx="467111" cy="590536"/>
            </a:xfrm>
            <a:custGeom>
              <a:rect b="b" l="l" r="r" t="t"/>
              <a:pathLst>
                <a:path extrusionOk="0" fill="none" h="27454" w="21716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713143" y="4158930"/>
              <a:ext cx="93310" cy="50957"/>
            </a:xfrm>
            <a:custGeom>
              <a:rect b="b" l="l" r="r" t="t"/>
              <a:pathLst>
                <a:path extrusionOk="0" fill="none" h="2369" w="4338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"/>
            <p:cNvSpPr/>
            <p:nvPr/>
          </p:nvSpPr>
          <p:spPr>
            <a:xfrm flipH="1">
              <a:off x="1506975" y="1697125"/>
              <a:ext cx="957375" cy="957725"/>
            </a:xfrm>
            <a:custGeom>
              <a:rect b="b" l="l" r="r" t="t"/>
              <a:pathLst>
                <a:path extrusionOk="0" h="38309" w="38295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1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"/>
            <p:cNvSpPr/>
            <p:nvPr/>
          </p:nvSpPr>
          <p:spPr>
            <a:xfrm flipH="1">
              <a:off x="1769650" y="1943525"/>
              <a:ext cx="432000" cy="321050"/>
            </a:xfrm>
            <a:custGeom>
              <a:rect b="b" l="l" r="r" t="t"/>
              <a:pathLst>
                <a:path extrusionOk="0" h="12842" w="17280">
                  <a:moveTo>
                    <a:pt x="5172" y="1"/>
                  </a:moveTo>
                  <a:cubicBezTo>
                    <a:pt x="4772" y="1"/>
                    <a:pt x="4338" y="61"/>
                    <a:pt x="3870" y="199"/>
                  </a:cubicBezTo>
                  <a:cubicBezTo>
                    <a:pt x="1068" y="1000"/>
                    <a:pt x="0" y="4536"/>
                    <a:pt x="2302" y="7838"/>
                  </a:cubicBezTo>
                  <a:cubicBezTo>
                    <a:pt x="3937" y="10240"/>
                    <a:pt x="6639" y="11874"/>
                    <a:pt x="8040" y="12608"/>
                  </a:cubicBezTo>
                  <a:lnTo>
                    <a:pt x="8473" y="12842"/>
                  </a:lnTo>
                  <a:cubicBezTo>
                    <a:pt x="8607" y="12775"/>
                    <a:pt x="8740" y="12708"/>
                    <a:pt x="8907" y="12642"/>
                  </a:cubicBezTo>
                  <a:cubicBezTo>
                    <a:pt x="10341" y="11941"/>
                    <a:pt x="13076" y="10407"/>
                    <a:pt x="14844" y="8105"/>
                  </a:cubicBezTo>
                  <a:cubicBezTo>
                    <a:pt x="17279" y="4869"/>
                    <a:pt x="16379" y="1300"/>
                    <a:pt x="13577" y="366"/>
                  </a:cubicBezTo>
                  <a:cubicBezTo>
                    <a:pt x="13069" y="201"/>
                    <a:pt x="12599" y="130"/>
                    <a:pt x="12166" y="130"/>
                  </a:cubicBezTo>
                  <a:cubicBezTo>
                    <a:pt x="10410" y="130"/>
                    <a:pt x="9269" y="1298"/>
                    <a:pt x="8707" y="2101"/>
                  </a:cubicBezTo>
                  <a:cubicBezTo>
                    <a:pt x="8132" y="1253"/>
                    <a:pt x="6997" y="1"/>
                    <a:pt x="51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931294" y="3488583"/>
              <a:ext cx="1005980" cy="1136567"/>
            </a:xfrm>
            <a:custGeom>
              <a:rect b="b" l="l" r="r" t="t"/>
              <a:pathLst>
                <a:path extrusionOk="0" h="52839" w="46768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4"/>
          <p:cNvSpPr txBox="1"/>
          <p:nvPr/>
        </p:nvSpPr>
        <p:spPr>
          <a:xfrm>
            <a:off x="2793450" y="2069775"/>
            <a:ext cx="355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1" name="Google Shape;851;p4"/>
          <p:cNvSpPr txBox="1"/>
          <p:nvPr/>
        </p:nvSpPr>
        <p:spPr>
          <a:xfrm>
            <a:off x="2399550" y="1715775"/>
            <a:ext cx="26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Optimización de tiempo</a:t>
            </a:r>
            <a:endParaRPr b="0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2" name="Google Shape;852;p4"/>
          <p:cNvSpPr txBox="1"/>
          <p:nvPr/>
        </p:nvSpPr>
        <p:spPr>
          <a:xfrm>
            <a:off x="5887700" y="1892775"/>
            <a:ext cx="268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Mejora de seguridad</a:t>
            </a:r>
            <a:endParaRPr b="0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3" name="Google Shape;85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8200" y="2590525"/>
            <a:ext cx="1477075" cy="14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8363" y="2867100"/>
            <a:ext cx="2625184" cy="147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"/>
          <p:cNvSpPr txBox="1"/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Requisitos</a:t>
            </a:r>
            <a:r>
              <a:rPr b="0" lang="en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Funcionales(principales)</a:t>
            </a:r>
            <a:endParaRPr b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0" name="Google Shape;860;p5"/>
          <p:cNvSpPr txBox="1"/>
          <p:nvPr/>
        </p:nvSpPr>
        <p:spPr>
          <a:xfrm>
            <a:off x="846650" y="2099525"/>
            <a:ext cx="225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Firma De Asistencia Mediante Código QR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1" name="Google Shape;861;p5"/>
          <p:cNvSpPr txBox="1"/>
          <p:nvPr/>
        </p:nvSpPr>
        <p:spPr>
          <a:xfrm>
            <a:off x="2810825" y="2580225"/>
            <a:ext cx="225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Clases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2" name="Google Shape;862;p5"/>
          <p:cNvSpPr txBox="1"/>
          <p:nvPr/>
        </p:nvSpPr>
        <p:spPr>
          <a:xfrm>
            <a:off x="4835800" y="2099525"/>
            <a:ext cx="225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Fichas</a:t>
            </a:r>
            <a:endParaRPr b="1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p5"/>
          <p:cNvSpPr txBox="1"/>
          <p:nvPr/>
        </p:nvSpPr>
        <p:spPr>
          <a:xfrm>
            <a:off x="846650" y="4292900"/>
            <a:ext cx="196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" sz="29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Ver Más</a:t>
            </a:r>
            <a:endParaRPr b="0" i="0" sz="29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"/>
          <p:cNvSpPr txBox="1"/>
          <p:nvPr>
            <p:ph idx="2" type="title"/>
          </p:nvPr>
        </p:nvSpPr>
        <p:spPr>
          <a:xfrm>
            <a:off x="484071" y="118600"/>
            <a:ext cx="494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Diagrama </a:t>
            </a:r>
            <a:r>
              <a:rPr b="0" lang="en">
                <a:solidFill>
                  <a:schemeClr val="dk2"/>
                </a:solidFill>
              </a:rPr>
              <a:t>Casos de uso</a:t>
            </a:r>
            <a:endParaRPr b="0">
              <a:solidFill>
                <a:schemeClr val="dk2"/>
              </a:solidFill>
            </a:endParaRPr>
          </a:p>
        </p:txBody>
      </p:sp>
      <p:pic>
        <p:nvPicPr>
          <p:cNvPr id="869" name="Google Shape;8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213" y="810725"/>
            <a:ext cx="6165575" cy="43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6">
            <a:hlinkClick r:id="rId4"/>
          </p:cNvPr>
          <p:cNvSpPr txBox="1"/>
          <p:nvPr/>
        </p:nvSpPr>
        <p:spPr>
          <a:xfrm>
            <a:off x="8025250" y="2824325"/>
            <a:ext cx="11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 MÁS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"/>
          <p:cNvSpPr txBox="1"/>
          <p:nvPr/>
        </p:nvSpPr>
        <p:spPr>
          <a:xfrm>
            <a:off x="1012456" y="0"/>
            <a:ext cx="24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Creación de Usuario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6" name="Google Shape;8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0687" y="0"/>
            <a:ext cx="9365376" cy="47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0703" y="-12"/>
            <a:ext cx="5802600" cy="536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"/>
          <p:cNvSpPr/>
          <p:nvPr/>
        </p:nvSpPr>
        <p:spPr>
          <a:xfrm>
            <a:off x="2046375" y="3605125"/>
            <a:ext cx="5200800" cy="4848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33550" y="187525"/>
            <a:ext cx="9611101" cy="49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FC7323"/>
      </a:lt2>
      <a:accent1>
        <a:srgbClr val="FC7320"/>
      </a:accent1>
      <a:accent2>
        <a:srgbClr val="FC731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